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F8C321-640E-BFEB-61E9-D04184778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4457700"/>
            <a:ext cx="8689976" cy="2509213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/>
              <a:t>　　　　　　　　　　</a:t>
            </a:r>
            <a:r>
              <a:rPr lang="ja-JP" altLang="en-US" sz="3600" b="1" dirty="0"/>
              <a:t>助成金申請は勝野さん</a:t>
            </a:r>
            <a:br>
              <a:rPr lang="en-US" altLang="ja-JP" sz="3600" b="1" dirty="0"/>
            </a:br>
            <a:br>
              <a:rPr lang="en-US" altLang="ja-JP" sz="2800" dirty="0"/>
            </a:br>
            <a:r>
              <a:rPr lang="ja-JP" altLang="en-US" sz="2800" dirty="0"/>
              <a:t>　　　　　　　　　　　勝野社会保険労務士事務所</a:t>
            </a:r>
            <a:br>
              <a:rPr lang="en-US" altLang="ja-JP" sz="2800" dirty="0"/>
            </a:br>
            <a:r>
              <a:rPr lang="ja-JP" altLang="en-US" sz="2800" dirty="0"/>
              <a:t>　　　　　　　　　　　　　　　　　所長　勝野高儀　様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1600" dirty="0"/>
              <a:t>私は、勝野高儀さんから、アドバイスを受けて、各種の助成金申請をしています。勝野さんは、私が申請できる助成金を調べてくれたり、書類の書き方はもちろんのこと、地元の社会保険事務所に直接電話してもらったりしています。</a:t>
            </a:r>
            <a:br>
              <a:rPr lang="en-US" altLang="ja-JP" sz="1600" dirty="0"/>
            </a:br>
            <a:br>
              <a:rPr lang="en-US" altLang="ja-JP" sz="1600" dirty="0"/>
            </a:br>
            <a:r>
              <a:rPr lang="ja-JP" altLang="en-US" sz="1600" dirty="0"/>
              <a:t>助成金申請は見逃すこともあり、また申請の書類もわかりづらいことが多く、一人では対応困難です。そういった時に信頼できる専門家が必要になってきます。</a:t>
            </a:r>
            <a:br>
              <a:rPr lang="en-US" altLang="ja-JP" sz="1600" dirty="0"/>
            </a:br>
            <a:br>
              <a:rPr lang="en-US" altLang="ja-JP" sz="1600" dirty="0"/>
            </a:br>
            <a:r>
              <a:rPr lang="ja-JP" altLang="en-US" sz="1600" dirty="0"/>
              <a:t>社労士さんもいろいろなタイプの方がいらっしゃいますが、勝野さんは助成金申請にめちゃくちゃ強い社労士さんです。</a:t>
            </a:r>
            <a:br>
              <a:rPr lang="en-US" altLang="ja-JP" sz="1600" dirty="0"/>
            </a:br>
            <a:br>
              <a:rPr lang="en-US" altLang="ja-JP" sz="1600" dirty="0"/>
            </a:br>
            <a:r>
              <a:rPr lang="ja-JP" altLang="en-US" sz="1600" dirty="0"/>
              <a:t>以上のことから、私、横田は勝野さんを推薦したします。</a:t>
            </a:r>
            <a:br>
              <a:rPr lang="en-US" altLang="ja-JP" sz="1600" dirty="0"/>
            </a:br>
            <a:br>
              <a:rPr lang="en-US" altLang="ja-JP" sz="1600" dirty="0"/>
            </a:br>
            <a:r>
              <a:rPr lang="ja-JP" altLang="en-US" sz="1600" dirty="0"/>
              <a:t>　　　　　　　　　　　　　　　　　　　　　　　　　　　　　　　　　　　　　　　　　　　　　　　　　　　　　　　　　　　　令和</a:t>
            </a:r>
            <a:r>
              <a:rPr lang="en-US" altLang="ja-JP" sz="1600" dirty="0"/>
              <a:t>7</a:t>
            </a:r>
            <a:r>
              <a:rPr lang="ja-JP" altLang="en-US" sz="1600" dirty="0"/>
              <a:t>年</a:t>
            </a:r>
            <a:r>
              <a:rPr lang="en-US" altLang="ja-JP" sz="1600" dirty="0"/>
              <a:t>4</a:t>
            </a:r>
            <a:r>
              <a:rPr lang="ja-JP" altLang="en-US" sz="1600" dirty="0"/>
              <a:t>月</a:t>
            </a:r>
            <a:r>
              <a:rPr lang="en-US" altLang="ja-JP" sz="1600" dirty="0"/>
              <a:t>19</a:t>
            </a:r>
            <a:r>
              <a:rPr lang="ja-JP" altLang="en-US" sz="1600" dirty="0"/>
              <a:t>日</a:t>
            </a:r>
            <a:br>
              <a:rPr lang="en-US" altLang="ja-JP" sz="1600" dirty="0"/>
            </a:br>
            <a:r>
              <a:rPr lang="ja-JP" altLang="en-US" sz="1600" dirty="0"/>
              <a:t>　　　　　　　　　　　　　　　　　　　　　　　　　　　　　　　　　　　　　　　　　　　　　　　　　　　　　　　　　　　　</a:t>
            </a:r>
            <a:br>
              <a:rPr lang="en-US" altLang="ja-JP" sz="1600" dirty="0"/>
            </a:br>
            <a:r>
              <a:rPr lang="ja-JP" altLang="en-US" sz="1600" dirty="0"/>
              <a:t>　　　　　　　　　　　　　　　　　　　　　　　　　　　　　　　　　　　　　　　　　　　　　　　　　　　　　　　　　　　　ユー歯科診療所</a:t>
            </a:r>
            <a:br>
              <a:rPr lang="en-US" altLang="ja-JP" sz="1600" dirty="0"/>
            </a:br>
            <a:r>
              <a:rPr lang="ja-JP" altLang="en-US" sz="1600" dirty="0"/>
              <a:t>　　　　　　　　　　　　　　　　　　　　　　　　　　　　　　　　　　　　　　　　　　　　　　　　　　　　　　　　　　　　医院長　横田克彦</a:t>
            </a:r>
            <a:br>
              <a:rPr lang="en-US" altLang="ja-JP" sz="2800" dirty="0"/>
            </a:br>
            <a:br>
              <a:rPr lang="en-US" altLang="ja-JP" sz="2800" dirty="0"/>
            </a:br>
            <a:endParaRPr kumimoji="1"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686848-C9EF-DD9A-3D05-8EFE9DA7C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106635"/>
            <a:ext cx="8689976" cy="1371599"/>
          </a:xfrm>
        </p:spPr>
        <p:txBody>
          <a:bodyPr/>
          <a:lstStyle/>
          <a:p>
            <a:r>
              <a:rPr kumimoji="1" lang="ja-JP" altLang="en-US" dirty="0"/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857581741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しずく</Template>
  <TotalTime>92</TotalTime>
  <Words>187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Tw Cen MT</vt:lpstr>
      <vt:lpstr>しずく</vt:lpstr>
      <vt:lpstr>　　　　　　　　　　助成金申請は勝野さん  　　　　　　　　　　　勝野社会保険労務士事務所 　　　　　　　　　　　　　　　　　所長　勝野高儀　様  私は、勝野高儀さんから、アドバイスを受けて、各種の助成金申請をしています。勝野さんは、私が申請できる助成金を調べてくれたり、書類の書き方はもちろんのこと、地元の社会保険事務所に直接電話してもらったりしています。  助成金申請は見逃すこともあり、また申請の書類もわかりづらいことが多く、一人では対応困難です。そういった時に信頼できる専門家が必要になってきます。  社労士さんもいろいろなタイプの方がいらっしゃいますが、勝野さんは助成金申請にめちゃくちゃ強い社労士さんです。  以上のことから、私、横田は勝野さんを推薦したします。  　　　　　　　　　　　　　　　　　　　　　　　　　　　　　　　　　　　　　　　　　　　　　　　　　　　　　　　　　　　　令和7年4月19日 　　　　　　　　　　　　　　　　　　　　　　　　　　　　　　　　　　　　　　　　　　　　　　　　　　　　　　　　　　　　 　　　　　　　　　　　　　　　　　　　　　　　　　　　　　　　　　　　　　　　　　　　　　　　　　　　　　　　　　　　　ユー歯科診療所 　　　　　　　　　　　　　　　　　　　　　　　　　　　　　　　　　　　　　　　　　　　　　　　　　　　　　　　　　　　　医院長　横田克彦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克彦 横田</dc:creator>
  <cp:lastModifiedBy>克彦 横田</cp:lastModifiedBy>
  <cp:revision>3</cp:revision>
  <dcterms:created xsi:type="dcterms:W3CDTF">2025-04-18T18:46:34Z</dcterms:created>
  <dcterms:modified xsi:type="dcterms:W3CDTF">2025-04-19T01:03:03Z</dcterms:modified>
</cp:coreProperties>
</file>