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6" autoAdjust="0"/>
    <p:restoredTop sz="94660"/>
  </p:normalViewPr>
  <p:slideViewPr>
    <p:cSldViewPr snapToGrid="0">
      <p:cViewPr varScale="1">
        <p:scale>
          <a:sx n="57" d="100"/>
          <a:sy n="57" d="100"/>
        </p:scale>
        <p:origin x="78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541FE7-1C93-4AFD-ABA1-569A0F3DA9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097495F-4398-4914-B7E1-F49B01D039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7805743-3B41-4191-82DA-5D5971EFC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99C9B-2C68-4BEF-ADCB-8ED792B68B32}" type="datetimeFigureOut">
              <a:rPr kumimoji="1" lang="ja-JP" altLang="en-US" smtClean="0"/>
              <a:t>2022/4/11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7847183-706B-4386-8300-370C2BE6F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84DF40D-AB07-489E-8563-0B22C71BF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925CE-004B-43F6-AD77-009F086D2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2088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20ECEE0-F2C9-4AB6-925A-33BBA0931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59A8D15-B628-4974-8D69-F3240E834F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6C52F33-EF04-44E0-A275-FF6CE4684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99C9B-2C68-4BEF-ADCB-8ED792B68B32}" type="datetimeFigureOut">
              <a:rPr kumimoji="1" lang="ja-JP" altLang="en-US" smtClean="0"/>
              <a:t>2022/4/11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932809D-7912-430B-8336-DF5999E00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8568200-0AC9-4E10-A968-E4EC25156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925CE-004B-43F6-AD77-009F086D2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8928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99F4EC4-F1EC-4ED5-A089-119FF37E87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64CA62B-498D-4A95-8962-58912130A7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8F1112A-97AF-4F6A-BFD0-2CE0F3731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99C9B-2C68-4BEF-ADCB-8ED792B68B32}" type="datetimeFigureOut">
              <a:rPr kumimoji="1" lang="ja-JP" altLang="en-US" smtClean="0"/>
              <a:t>2022/4/11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9EA04E2-A2F7-4263-9E01-B6195AC92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71A15BF-1592-4432-9321-CCBF3957C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925CE-004B-43F6-AD77-009F086D2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6593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6013627-63EE-4BE4-A52C-D32F7E76A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F498AF3-58E0-483D-955A-A909502222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3C5558D-AF1C-495A-96A8-EB4FBFD7E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99C9B-2C68-4BEF-ADCB-8ED792B68B32}" type="datetimeFigureOut">
              <a:rPr kumimoji="1" lang="ja-JP" altLang="en-US" smtClean="0"/>
              <a:t>2022/4/11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00C818E-D7CA-48A9-BB8F-5F7616905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0B70FD8-D666-42CA-A66A-855F105E1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925CE-004B-43F6-AD77-009F086D2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9260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7BFF6F-EDD8-435F-B465-9E7C7FECB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EF92B6B-FBA2-4CE8-A586-219E9D90D5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6BD07CC-A980-4983-B3D9-A1FD03403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99C9B-2C68-4BEF-ADCB-8ED792B68B32}" type="datetimeFigureOut">
              <a:rPr kumimoji="1" lang="ja-JP" altLang="en-US" smtClean="0"/>
              <a:t>2022/4/11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E17948D-B815-458A-A6FE-FF180808A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B013D29-1609-4A6A-81AA-6113B218B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925CE-004B-43F6-AD77-009F086D2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0584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F667183-10CA-44A8-9539-35AF8F962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DD31714-7D85-494D-930E-8C931319F8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29B89D-D08A-4F1D-81AC-573ECEF683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68A71A8-561C-484A-B646-A12938EBA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99C9B-2C68-4BEF-ADCB-8ED792B68B32}" type="datetimeFigureOut">
              <a:rPr kumimoji="1" lang="ja-JP" altLang="en-US" smtClean="0"/>
              <a:t>2022/4/11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C430B98-7934-4B65-896B-D1C99C7CB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FB96E86-F1F6-4BAC-8DA4-DD3481FCD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925CE-004B-43F6-AD77-009F086D2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3968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135754C-AD2B-4113-B96D-1082D193C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19F6D2E-A48E-48FE-BD7D-B8D2C0CAB9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2E5B9B7-F8EE-4B8B-965B-7B0ECD9B14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7E9BB68-4391-4D79-87E1-B924987457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7CB0295-24BB-404D-B311-BF1C9A1C82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B2DD1C3-E34F-469F-BD1E-05CCE6528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99C9B-2C68-4BEF-ADCB-8ED792B68B32}" type="datetimeFigureOut">
              <a:rPr kumimoji="1" lang="ja-JP" altLang="en-US" smtClean="0"/>
              <a:t>2022/4/11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506F336-2B80-408A-9BD9-3DF5AA9B8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271BF20-E4A4-4FA7-8A47-F132C3AF0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925CE-004B-43F6-AD77-009F086D2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5072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1C0692-5071-478F-BC33-2762C564B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EFFAC52-391A-4198-AB36-8D6B38A03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99C9B-2C68-4BEF-ADCB-8ED792B68B32}" type="datetimeFigureOut">
              <a:rPr kumimoji="1" lang="ja-JP" altLang="en-US" smtClean="0"/>
              <a:t>2022/4/11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1EFFB3B-1E36-464C-B88C-22358B972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7C912CD-1A6A-44F7-8B35-D727C4F18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925CE-004B-43F6-AD77-009F086D2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711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ADEAD2C-0B47-48F2-83A2-60E7FF9A5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99C9B-2C68-4BEF-ADCB-8ED792B68B32}" type="datetimeFigureOut">
              <a:rPr kumimoji="1" lang="ja-JP" altLang="en-US" smtClean="0"/>
              <a:t>2022/4/11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A2C7CE0-16C5-4FDB-817A-8656DB6AB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91E4177-A61F-4B81-950C-4924251E8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925CE-004B-43F6-AD77-009F086D2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6508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9C66A0B-583E-49D1-B967-6F4C5D6861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3C5E8B6-3CBD-40FD-9FDD-C79D0686BD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3955607-3BDD-46B0-AE95-EF8A7FB5AD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10EFA39-FA11-40C4-9807-9D2E0980B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99C9B-2C68-4BEF-ADCB-8ED792B68B32}" type="datetimeFigureOut">
              <a:rPr kumimoji="1" lang="ja-JP" altLang="en-US" smtClean="0"/>
              <a:t>2022/4/11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52FDDC5-EF23-4B51-BE23-6D9E6CAD3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2990E5C-FA00-4258-9285-907D9037D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925CE-004B-43F6-AD77-009F086D2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4381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E7B157-8F40-4A1D-9EF0-34F6D3882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663AB38-55C4-427A-BA14-724B8FF079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FBEE5DC-9526-49A4-A9D6-D0C608AE6D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0A92610-3436-4901-B4A9-A4DB79BEB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99C9B-2C68-4BEF-ADCB-8ED792B68B32}" type="datetimeFigureOut">
              <a:rPr kumimoji="1" lang="ja-JP" altLang="en-US" smtClean="0"/>
              <a:t>2022/4/11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5E87AAF-3442-4E4C-8336-F2475BCE2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D271007-8454-408A-A079-FA9258383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925CE-004B-43F6-AD77-009F086D2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6312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E49886A-0F0C-4757-96B3-D195CBBFB4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50F11E7-E118-4D42-A388-02F6AD3E33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557A35-0E98-4EE4-80B5-D0AC6FA6F2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E99C9B-2C68-4BEF-ADCB-8ED792B68B32}" type="datetimeFigureOut">
              <a:rPr kumimoji="1" lang="ja-JP" altLang="en-US" smtClean="0"/>
              <a:t>2022/4/11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DC751D4-7B00-4573-902A-E992D30C91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51C8FEF-C700-431F-95A9-2FBDA54DFC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A925CE-004B-43F6-AD77-009F086D2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7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6" name="Picture 12" descr="説明がありません">
            <a:extLst>
              <a:ext uri="{FF2B5EF4-FFF2-40B4-BE49-F238E27FC236}">
                <a16:creationId xmlns:a16="http://schemas.microsoft.com/office/drawing/2014/main" id="{4A5EAF09-E4E5-42D2-A14B-92ADABB039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8589" y="-268613"/>
            <a:ext cx="4706112" cy="3529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説明がありません">
            <a:extLst>
              <a:ext uri="{FF2B5EF4-FFF2-40B4-BE49-F238E27FC236}">
                <a16:creationId xmlns:a16="http://schemas.microsoft.com/office/drawing/2014/main" id="{1E845AE3-65DA-4344-B6AB-BC3002A78A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957" y="3237457"/>
            <a:ext cx="2989815" cy="3986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説明がありません">
            <a:extLst>
              <a:ext uri="{FF2B5EF4-FFF2-40B4-BE49-F238E27FC236}">
                <a16:creationId xmlns:a16="http://schemas.microsoft.com/office/drawing/2014/main" id="{6A9BD4DD-C8F4-4CB5-8650-F8C439E413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6330" y="0"/>
            <a:ext cx="4706112" cy="3529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説明がありません">
            <a:extLst>
              <a:ext uri="{FF2B5EF4-FFF2-40B4-BE49-F238E27FC236}">
                <a16:creationId xmlns:a16="http://schemas.microsoft.com/office/drawing/2014/main" id="{F5DA0D61-43B3-4412-8CD9-FD505D9571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3207639"/>
            <a:ext cx="4617841" cy="36503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写真を開く">
            <a:extLst>
              <a:ext uri="{FF2B5EF4-FFF2-40B4-BE49-F238E27FC236}">
                <a16:creationId xmlns:a16="http://schemas.microsoft.com/office/drawing/2014/main" id="{286CC828-686B-434C-8918-8A143A37F8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57891"/>
            <a:ext cx="4617840" cy="34655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説明がありません">
            <a:extLst>
              <a:ext uri="{FF2B5EF4-FFF2-40B4-BE49-F238E27FC236}">
                <a16:creationId xmlns:a16="http://schemas.microsoft.com/office/drawing/2014/main" id="{874BCC0D-5456-47B5-A94E-966596CE20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5888" y="3328416"/>
            <a:ext cx="4706112" cy="3529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9A67F40-AE79-4951-926D-9BA0F3A27A02}"/>
              </a:ext>
            </a:extLst>
          </p:cNvPr>
          <p:cNvSpPr txBox="1"/>
          <p:nvPr/>
        </p:nvSpPr>
        <p:spPr>
          <a:xfrm>
            <a:off x="100132" y="230654"/>
            <a:ext cx="11873023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solidFill>
                  <a:schemeClr val="bg1"/>
                </a:solidFill>
                <a:highlight>
                  <a:srgbClr val="0000FF"/>
                </a:highlight>
                <a:latin typeface="+mn-ea"/>
              </a:rPr>
              <a:t>抗菌効果の強い漆塗りの食器販売　株式会社吉</a:t>
            </a:r>
            <a:r>
              <a:rPr lang="ja-JP" altLang="en-US" sz="2000" b="1" i="0" dirty="0">
                <a:solidFill>
                  <a:schemeClr val="bg1"/>
                </a:solidFill>
                <a:effectLst/>
                <a:highlight>
                  <a:srgbClr val="0000FF"/>
                </a:highlight>
                <a:latin typeface="+mn-ea"/>
              </a:rPr>
              <a:t>田屋漆器　吉田俊之さんを推薦いたします。</a:t>
            </a:r>
            <a:endParaRPr lang="en-US" altLang="ja-JP" sz="2000" b="1" i="0" dirty="0">
              <a:solidFill>
                <a:schemeClr val="bg1"/>
              </a:solidFill>
              <a:effectLst/>
              <a:highlight>
                <a:srgbClr val="0000FF"/>
              </a:highlight>
              <a:latin typeface="+mn-ea"/>
            </a:endParaRPr>
          </a:p>
          <a:p>
            <a:pPr algn="r"/>
            <a:r>
              <a:rPr lang="ja-JP" altLang="en-US" sz="2000" b="1" i="0" dirty="0">
                <a:solidFill>
                  <a:srgbClr val="FFFFFF"/>
                </a:solidFill>
                <a:effectLst/>
                <a:latin typeface="+mn-ea"/>
              </a:rPr>
              <a:t>令和</a:t>
            </a:r>
            <a:r>
              <a:rPr lang="en-US" altLang="ja-JP" sz="2000" b="1" i="0" dirty="0">
                <a:solidFill>
                  <a:srgbClr val="FFFFFF"/>
                </a:solidFill>
                <a:effectLst/>
                <a:latin typeface="+mn-ea"/>
              </a:rPr>
              <a:t>4</a:t>
            </a:r>
            <a:r>
              <a:rPr lang="ja-JP" altLang="en-US" sz="2000" b="1" i="0" dirty="0">
                <a:solidFill>
                  <a:srgbClr val="FFFFFF"/>
                </a:solidFill>
                <a:effectLst/>
                <a:latin typeface="+mn-ea"/>
              </a:rPr>
              <a:t>年</a:t>
            </a:r>
            <a:r>
              <a:rPr lang="en-US" altLang="ja-JP" sz="2000" b="1" i="0" dirty="0">
                <a:solidFill>
                  <a:srgbClr val="FFFFFF"/>
                </a:solidFill>
                <a:effectLst/>
                <a:latin typeface="+mn-ea"/>
              </a:rPr>
              <a:t>4</a:t>
            </a:r>
            <a:r>
              <a:rPr lang="ja-JP" altLang="en-US" sz="2000" b="1" i="0" dirty="0">
                <a:solidFill>
                  <a:srgbClr val="FFFFFF"/>
                </a:solidFill>
                <a:effectLst/>
                <a:latin typeface="+mn-ea"/>
              </a:rPr>
              <a:t>月</a:t>
            </a:r>
            <a:r>
              <a:rPr lang="en-US" altLang="ja-JP" sz="2000" b="1" i="0">
                <a:solidFill>
                  <a:srgbClr val="FFFFFF"/>
                </a:solidFill>
                <a:effectLst/>
                <a:latin typeface="+mn-ea"/>
              </a:rPr>
              <a:t>10</a:t>
            </a:r>
            <a:r>
              <a:rPr lang="ja-JP" altLang="en-US" sz="2000" b="1" i="0">
                <a:solidFill>
                  <a:srgbClr val="FFFFFF"/>
                </a:solidFill>
                <a:effectLst/>
                <a:latin typeface="+mn-ea"/>
              </a:rPr>
              <a:t>日</a:t>
            </a:r>
            <a:endParaRPr lang="en-US" altLang="ja-JP" sz="2000" b="1" i="0" dirty="0">
              <a:solidFill>
                <a:srgbClr val="FFFFFF"/>
              </a:solidFill>
              <a:effectLst/>
              <a:latin typeface="+mn-ea"/>
            </a:endParaRPr>
          </a:p>
          <a:p>
            <a:endParaRPr lang="en-US" altLang="ja-JP" sz="2000" b="1" i="0" dirty="0">
              <a:solidFill>
                <a:srgbClr val="FFFFFF"/>
              </a:solidFill>
              <a:effectLst/>
              <a:latin typeface="+mn-ea"/>
            </a:endParaRPr>
          </a:p>
          <a:p>
            <a:r>
              <a:rPr lang="ja-JP" altLang="en-US" sz="2000" b="1" i="0" dirty="0">
                <a:solidFill>
                  <a:srgbClr val="FFFFFF"/>
                </a:solidFill>
                <a:effectLst/>
                <a:latin typeface="+mn-ea"/>
              </a:rPr>
              <a:t>吉田さんと</a:t>
            </a:r>
            <a:r>
              <a:rPr lang="en-US" altLang="ja-JP" sz="2000" b="1" i="0" dirty="0">
                <a:solidFill>
                  <a:srgbClr val="FFFFFF"/>
                </a:solidFill>
                <a:effectLst/>
                <a:latin typeface="+mn-ea"/>
              </a:rPr>
              <a:t>1to1</a:t>
            </a:r>
            <a:r>
              <a:rPr lang="ja-JP" altLang="en-US" sz="2000" b="1" i="0" dirty="0">
                <a:solidFill>
                  <a:srgbClr val="FFFFFF"/>
                </a:solidFill>
                <a:effectLst/>
                <a:latin typeface="+mn-ea"/>
              </a:rPr>
              <a:t>をさせていただき、吉田屋漆器さんは福井県鯖江市で</a:t>
            </a:r>
            <a:r>
              <a:rPr lang="en-US" altLang="ja-JP" sz="2000" b="1" i="0" dirty="0">
                <a:solidFill>
                  <a:srgbClr val="FFFFFF"/>
                </a:solidFill>
                <a:effectLst/>
                <a:latin typeface="+mn-ea"/>
              </a:rPr>
              <a:t>1000</a:t>
            </a:r>
            <a:r>
              <a:rPr lang="ja-JP" altLang="en-US" sz="2000" b="1" i="0" dirty="0">
                <a:solidFill>
                  <a:srgbClr val="FFFFFF"/>
                </a:solidFill>
                <a:effectLst/>
                <a:latin typeface="+mn-ea"/>
              </a:rPr>
              <a:t>年創業し吉田さんが</a:t>
            </a:r>
            <a:r>
              <a:rPr lang="en-US" altLang="ja-JP" sz="2000" b="1" i="0" dirty="0">
                <a:solidFill>
                  <a:srgbClr val="FFFFFF"/>
                </a:solidFill>
                <a:effectLst/>
                <a:latin typeface="+mn-ea"/>
              </a:rPr>
              <a:t>4</a:t>
            </a:r>
            <a:r>
              <a:rPr lang="ja-JP" altLang="en-US" sz="2000" b="1" i="0" dirty="0">
                <a:solidFill>
                  <a:srgbClr val="FFFFFF"/>
                </a:solidFill>
                <a:effectLst/>
                <a:latin typeface="+mn-ea"/>
              </a:rPr>
              <a:t>代目である知りました。納品先は宮内庁や永平寺などにも漆器を納めていること知り、漆の抗菌性や自然素材、強硬性など漆器のすばらしさを初めて教えていただきました。</a:t>
            </a:r>
            <a:endParaRPr lang="en-US" altLang="ja-JP" sz="2000" b="1" i="0" dirty="0">
              <a:solidFill>
                <a:srgbClr val="FFFFFF"/>
              </a:solidFill>
              <a:effectLst/>
              <a:latin typeface="+mn-ea"/>
            </a:endParaRPr>
          </a:p>
          <a:p>
            <a:endParaRPr lang="en-US" altLang="ja-JP" sz="2000" b="1" dirty="0">
              <a:solidFill>
                <a:srgbClr val="FFFFFF"/>
              </a:solidFill>
              <a:latin typeface="+mn-ea"/>
            </a:endParaRPr>
          </a:p>
          <a:p>
            <a:r>
              <a:rPr lang="ja-JP" altLang="en-US" sz="2000" b="1" i="0" dirty="0">
                <a:solidFill>
                  <a:srgbClr val="FFFFFF"/>
                </a:solidFill>
                <a:effectLst/>
                <a:latin typeface="+mn-ea"/>
              </a:rPr>
              <a:t>　 私も、漆器の特性に興味を持ち、初めて漆器を購入しようと、吉田さんと話をすると、「玄人好み」「これは、機械塗りだからオススメしない」「漆器だけど、素材が樹脂だからダメ」「初心者向き」など、自分の店の商品でありながら商売勘定ではなく、私に合った素敵な商品を丁寧に予算に合わせてナビゲートをいただきました。 お世話になった方への感謝の気持ちと自分用に、ぐい呑みを購入させて頂きました。</a:t>
            </a:r>
            <a:endParaRPr lang="en-US" altLang="ja-JP" sz="2000" b="1" i="0" dirty="0">
              <a:solidFill>
                <a:srgbClr val="FFFFFF"/>
              </a:solidFill>
              <a:effectLst/>
              <a:latin typeface="+mn-ea"/>
            </a:endParaRPr>
          </a:p>
          <a:p>
            <a:endParaRPr lang="en-US" altLang="ja-JP" sz="2000" b="1" dirty="0">
              <a:solidFill>
                <a:srgbClr val="FFFFFF"/>
              </a:solidFill>
              <a:latin typeface="+mn-ea"/>
            </a:endParaRPr>
          </a:p>
          <a:p>
            <a:r>
              <a:rPr lang="ja-JP" altLang="en-US" sz="2000" b="1" i="0" dirty="0">
                <a:solidFill>
                  <a:srgbClr val="FFFFFF"/>
                </a:solidFill>
                <a:effectLst/>
                <a:latin typeface="+mn-ea"/>
              </a:rPr>
              <a:t> 飲み口も良く福井の日本酒を飲むには最高の一品です。 </a:t>
            </a:r>
            <a:endParaRPr lang="en-US" altLang="ja-JP" sz="2000" b="1" i="0" dirty="0">
              <a:solidFill>
                <a:srgbClr val="FFFFFF"/>
              </a:solidFill>
              <a:effectLst/>
              <a:latin typeface="+mn-ea"/>
            </a:endParaRPr>
          </a:p>
          <a:p>
            <a:endParaRPr lang="en-US" altLang="ja-JP" sz="2000" b="1" i="0" dirty="0">
              <a:solidFill>
                <a:srgbClr val="FFFFFF"/>
              </a:solidFill>
              <a:effectLst/>
              <a:latin typeface="+mn-ea"/>
            </a:endParaRPr>
          </a:p>
          <a:p>
            <a:r>
              <a:rPr lang="ja-JP" altLang="en-US" sz="2000" b="1" i="0" dirty="0">
                <a:solidFill>
                  <a:srgbClr val="FFFFFF"/>
                </a:solidFill>
                <a:effectLst/>
                <a:latin typeface="+mn-ea"/>
              </a:rPr>
              <a:t>　私は、吉田屋漆器の吉田俊之さんを推薦します。</a:t>
            </a:r>
            <a:endParaRPr lang="en-US" altLang="ja-JP" sz="2000" b="1" i="0" dirty="0">
              <a:solidFill>
                <a:srgbClr val="FFFFFF"/>
              </a:solidFill>
              <a:effectLst/>
              <a:latin typeface="+mn-ea"/>
            </a:endParaRPr>
          </a:p>
          <a:p>
            <a:pPr algn="r"/>
            <a:r>
              <a:rPr lang="en-US" altLang="ja-JP" sz="2400" b="1" dirty="0">
                <a:solidFill>
                  <a:schemeClr val="bg1"/>
                </a:solidFill>
                <a:latin typeface="+mn-ea"/>
              </a:rPr>
              <a:t>DragonFly</a:t>
            </a:r>
            <a:r>
              <a:rPr lang="ja-JP" altLang="en-US" sz="2400" b="1" dirty="0">
                <a:solidFill>
                  <a:schemeClr val="bg1"/>
                </a:solidFill>
                <a:latin typeface="+mn-ea"/>
              </a:rPr>
              <a:t>チャプター　旅費規程アドバイザー</a:t>
            </a:r>
            <a:endParaRPr lang="en-US" altLang="ja-JP" sz="2400" b="1" dirty="0">
              <a:solidFill>
                <a:schemeClr val="bg1"/>
              </a:solidFill>
              <a:latin typeface="+mn-ea"/>
            </a:endParaRPr>
          </a:p>
          <a:p>
            <a:pPr algn="r"/>
            <a:r>
              <a:rPr lang="en-US" altLang="ja-JP" sz="2400" b="1" dirty="0">
                <a:solidFill>
                  <a:schemeClr val="bg1"/>
                </a:solidFill>
                <a:latin typeface="+mn-ea"/>
              </a:rPr>
              <a:t>(</a:t>
            </a:r>
            <a:r>
              <a:rPr lang="ja-JP" altLang="en-US" sz="2400" b="1" dirty="0">
                <a:solidFill>
                  <a:schemeClr val="bg1"/>
                </a:solidFill>
                <a:latin typeface="+mn-ea"/>
              </a:rPr>
              <a:t>株</a:t>
            </a:r>
            <a:r>
              <a:rPr lang="en-US" altLang="ja-JP" sz="2400" b="1" dirty="0">
                <a:solidFill>
                  <a:schemeClr val="bg1"/>
                </a:solidFill>
                <a:latin typeface="+mn-ea"/>
              </a:rPr>
              <a:t>)</a:t>
            </a:r>
            <a:r>
              <a:rPr lang="ja-JP" altLang="en-US" sz="2400" b="1" dirty="0">
                <a:solidFill>
                  <a:schemeClr val="bg1"/>
                </a:solidFill>
                <a:latin typeface="+mn-ea"/>
              </a:rPr>
              <a:t>和幸保険事務所　北村　英博</a:t>
            </a:r>
          </a:p>
          <a:p>
            <a:br>
              <a:rPr lang="ja-JP" altLang="en-US" sz="2400" b="1" dirty="0">
                <a:solidFill>
                  <a:schemeClr val="bg1"/>
                </a:solidFill>
                <a:latin typeface="+mn-ea"/>
              </a:rPr>
            </a:br>
            <a:endParaRPr kumimoji="1" lang="ja-JP" altLang="en-US" sz="2000" b="1" dirty="0">
              <a:solidFill>
                <a:schemeClr val="bg1"/>
              </a:solidFill>
              <a:latin typeface="+mn-ea"/>
            </a:endParaRPr>
          </a:p>
          <a:p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469075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243</Words>
  <Application>Microsoft Office PowerPoint</Application>
  <PresentationFormat>ワイド画面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kitayan n</dc:creator>
  <cp:lastModifiedBy>北村 英博</cp:lastModifiedBy>
  <cp:revision>2</cp:revision>
  <dcterms:created xsi:type="dcterms:W3CDTF">2022-03-30T22:07:01Z</dcterms:created>
  <dcterms:modified xsi:type="dcterms:W3CDTF">2022-04-10T15:35:04Z</dcterms:modified>
</cp:coreProperties>
</file>