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陵" initials="山本" lastIdx="1" clrIdx="0">
    <p:extLst>
      <p:ext uri="{19B8F6BF-5375-455C-9EA6-DF929625EA0E}">
        <p15:presenceInfo xmlns:p15="http://schemas.microsoft.com/office/powerpoint/2012/main" userId="b7674e22a4b59b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varScale="1">
        <p:scale>
          <a:sx n="83" d="100"/>
          <a:sy n="83" d="100"/>
        </p:scale>
        <p:origin x="38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942D8F-023C-48A8-A524-79968A014E59}" type="datetimeFigureOut">
              <a:rPr kumimoji="1" lang="ja-JP" altLang="en-US" smtClean="0"/>
              <a:t>2022/4/19</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771C2BE3-206C-443E-AC47-E0DD91261AAB}"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25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942D8F-023C-48A8-A524-79968A014E59}" type="datetimeFigureOut">
              <a:rPr kumimoji="1" lang="ja-JP" altLang="en-US" smtClean="0"/>
              <a:t>2022/4/19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1C2BE3-206C-443E-AC47-E0DD91261AAB}"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45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942D8F-023C-48A8-A524-79968A014E59}" type="datetimeFigureOut">
              <a:rPr kumimoji="1" lang="ja-JP" altLang="en-US" smtClean="0"/>
              <a:t>2022/4/19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1C2BE3-206C-443E-AC47-E0DD91261AAB}"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251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942D8F-023C-48A8-A524-79968A014E59}" type="datetimeFigureOut">
              <a:rPr kumimoji="1" lang="ja-JP" altLang="en-US" smtClean="0"/>
              <a:t>2022/4/19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1C2BE3-206C-443E-AC47-E0DD91261AAB}"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185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942D8F-023C-48A8-A524-79968A014E59}" type="datetimeFigureOut">
              <a:rPr kumimoji="1" lang="ja-JP" altLang="en-US" smtClean="0"/>
              <a:t>2022/4/19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1C2BE3-206C-443E-AC47-E0DD91261AAB}"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081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942D8F-023C-48A8-A524-79968A014E59}" type="datetimeFigureOut">
              <a:rPr kumimoji="1" lang="ja-JP" altLang="en-US" smtClean="0"/>
              <a:t>2022/4/19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1C2BE3-206C-443E-AC47-E0DD91261AAB}"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840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942D8F-023C-48A8-A524-79968A014E59}" type="datetimeFigureOut">
              <a:rPr kumimoji="1" lang="ja-JP" altLang="en-US" smtClean="0"/>
              <a:t>2022/4/19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1C2BE3-206C-443E-AC47-E0DD91261AAB}"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586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942D8F-023C-48A8-A524-79968A014E59}" type="datetimeFigureOut">
              <a:rPr kumimoji="1" lang="ja-JP" altLang="en-US" smtClean="0"/>
              <a:t>2022/4/19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1C2BE3-206C-443E-AC47-E0DD91261AAB}"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391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42D8F-023C-48A8-A524-79968A014E59}" type="datetimeFigureOut">
              <a:rPr kumimoji="1" lang="ja-JP" altLang="en-US" smtClean="0"/>
              <a:t>2022/4/19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1C2BE3-206C-443E-AC47-E0DD91261AAB}" type="slidenum">
              <a:rPr kumimoji="1" lang="ja-JP" altLang="en-US" smtClean="0"/>
              <a:t>‹#›</a:t>
            </a:fld>
            <a:endParaRPr kumimoji="1" lang="ja-JP" altLang="en-US"/>
          </a:p>
        </p:txBody>
      </p:sp>
    </p:spTree>
    <p:extLst>
      <p:ext uri="{BB962C8B-B14F-4D97-AF65-F5344CB8AC3E}">
        <p14:creationId xmlns:p14="http://schemas.microsoft.com/office/powerpoint/2010/main" val="165495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942D8F-023C-48A8-A524-79968A014E59}" type="datetimeFigureOut">
              <a:rPr kumimoji="1" lang="ja-JP" altLang="en-US" smtClean="0"/>
              <a:t>2022/4/19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1C2BE3-206C-443E-AC47-E0DD91261AAB}"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266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9942D8F-023C-48A8-A524-79968A014E59}" type="datetimeFigureOut">
              <a:rPr kumimoji="1" lang="ja-JP" altLang="en-US" smtClean="0"/>
              <a:t>2022/4/19</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771C2BE3-206C-443E-AC47-E0DD91261AAB}"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443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9942D8F-023C-48A8-A524-79968A014E59}" type="datetimeFigureOut">
              <a:rPr kumimoji="1" lang="ja-JP" altLang="en-US" smtClean="0"/>
              <a:t>2022/4/19</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71C2BE3-206C-443E-AC47-E0DD91261AAB}"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175188"/>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F79176-20B9-480D-8C99-6AE02861F4DE}"/>
              </a:ext>
            </a:extLst>
          </p:cNvPr>
          <p:cNvSpPr>
            <a:spLocks noGrp="1"/>
          </p:cNvSpPr>
          <p:nvPr>
            <p:ph type="ctrTitle"/>
          </p:nvPr>
        </p:nvSpPr>
        <p:spPr>
          <a:xfrm>
            <a:off x="3465559" y="1116394"/>
            <a:ext cx="7722347" cy="3612624"/>
          </a:xfrm>
        </p:spPr>
        <p:txBody>
          <a:bodyPr anchor="t">
            <a:normAutofit fontScale="90000"/>
          </a:bodyPr>
          <a:lstStyle/>
          <a:p>
            <a:pPr marL="228600"/>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弊社の商品であるオーバーオールを購入された方に贈るためにお洒落なパッケージがないかと悩んでいた中、里見さんにリモートでの数回の打ち合わせの後、我々の想像を超える箔押し文字の入った高級感のある包装用の折箱をオリジナルで作っていただきました。</a:t>
            </a:r>
            <a:br>
              <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既往業者では既製品や小さい箱しか取り扱いがなく困っておりました。</a:t>
            </a:r>
            <a:b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結果、お客様にも商品のみならず箱のクオリティにも満足いただけ、折箱とセットで保管されるという現象が起きました。</a:t>
            </a: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感謝感謝です。</a:t>
            </a:r>
            <a:b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顧客ニーズ、想像を超えるパッケージを作りたい、欲しいという方に是非お勧めします。</a:t>
            </a:r>
            <a:b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私は里見允二さんを推薦いたします</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p>
        </p:txBody>
      </p:sp>
      <p:sp>
        <p:nvSpPr>
          <p:cNvPr id="3" name="字幕 2">
            <a:extLst>
              <a:ext uri="{FF2B5EF4-FFF2-40B4-BE49-F238E27FC236}">
                <a16:creationId xmlns:a16="http://schemas.microsoft.com/office/drawing/2014/main" id="{3D3999CE-4AF8-475F-A369-8FFB0B7C33B2}"/>
              </a:ext>
            </a:extLst>
          </p:cNvPr>
          <p:cNvSpPr>
            <a:spLocks noGrp="1"/>
          </p:cNvSpPr>
          <p:nvPr>
            <p:ph type="subTitle" idx="1"/>
          </p:nvPr>
        </p:nvSpPr>
        <p:spPr>
          <a:xfrm>
            <a:off x="4802909" y="5301672"/>
            <a:ext cx="6787011" cy="954107"/>
          </a:xfrm>
        </p:spPr>
        <p:txBody>
          <a:bodyPr>
            <a:noAutofit/>
          </a:bodyPr>
          <a:lstStyle/>
          <a:p>
            <a:r>
              <a:rPr kumimoji="1" lang="en-US" altLang="ja-JP" sz="2200" dirty="0">
                <a:latin typeface="游ゴシック" panose="020B0400000000000000" pitchFamily="50" charset="-128"/>
                <a:ea typeface="游ゴシック" panose="020B0400000000000000" pitchFamily="50" charset="-128"/>
              </a:rPr>
              <a:t>2022/4/19</a:t>
            </a:r>
            <a:r>
              <a:rPr kumimoji="1" lang="ja-JP" altLang="en-US" sz="2200" dirty="0">
                <a:latin typeface="游ゴシック" panose="020B0400000000000000" pitchFamily="50" charset="-128"/>
                <a:ea typeface="游ゴシック" panose="020B0400000000000000" pitchFamily="50" charset="-128"/>
              </a:rPr>
              <a:t>　山本被服株式会社　取締役　山本　陵</a:t>
            </a:r>
          </a:p>
        </p:txBody>
      </p:sp>
      <p:pic>
        <p:nvPicPr>
          <p:cNvPr id="1026" name="Picture 2">
            <a:extLst>
              <a:ext uri="{FF2B5EF4-FFF2-40B4-BE49-F238E27FC236}">
                <a16:creationId xmlns:a16="http://schemas.microsoft.com/office/drawing/2014/main" id="{C547A86B-8C43-4C42-BDE2-13AA6126C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71" y="96934"/>
            <a:ext cx="3224237" cy="283099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86F5E402-C095-4E7B-8522-E011AD98D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7531"/>
            <a:ext cx="1797517" cy="1775378"/>
          </a:xfrm>
          <a:prstGeom prst="rect">
            <a:avLst/>
          </a:prstGeom>
          <a:effectLst>
            <a:softEdge rad="63500"/>
          </a:effectLst>
        </p:spPr>
      </p:pic>
      <p:pic>
        <p:nvPicPr>
          <p:cNvPr id="6" name="図 5">
            <a:extLst>
              <a:ext uri="{FF2B5EF4-FFF2-40B4-BE49-F238E27FC236}">
                <a16:creationId xmlns:a16="http://schemas.microsoft.com/office/drawing/2014/main" id="{9395D593-A4F8-4BE6-ADDB-00B274A24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29298"/>
            <a:ext cx="1742825" cy="1611492"/>
          </a:xfrm>
          <a:prstGeom prst="rect">
            <a:avLst/>
          </a:prstGeom>
          <a:effectLst>
            <a:softEdge rad="63500"/>
          </a:effectLst>
        </p:spPr>
      </p:pic>
      <p:pic>
        <p:nvPicPr>
          <p:cNvPr id="8" name="図 7">
            <a:extLst>
              <a:ext uri="{FF2B5EF4-FFF2-40B4-BE49-F238E27FC236}">
                <a16:creationId xmlns:a16="http://schemas.microsoft.com/office/drawing/2014/main" id="{61E391E4-CA0F-449A-B362-D92531544268}"/>
              </a:ext>
            </a:extLst>
          </p:cNvPr>
          <p:cNvPicPr>
            <a:picLocks noChangeAspect="1"/>
          </p:cNvPicPr>
          <p:nvPr/>
        </p:nvPicPr>
        <p:blipFill rotWithShape="1">
          <a:blip r:embed="rId5">
            <a:extLst>
              <a:ext uri="{28A0092B-C50C-407E-A947-70E740481C1C}">
                <a14:useLocalDpi xmlns:a14="http://schemas.microsoft.com/office/drawing/2010/main" val="0"/>
              </a:ext>
            </a:extLst>
          </a:blip>
          <a:srcRect l="13060" t="7104" r="14076" b="8308"/>
          <a:stretch/>
        </p:blipFill>
        <p:spPr>
          <a:xfrm>
            <a:off x="1821992" y="4953174"/>
            <a:ext cx="1612484" cy="1611492"/>
          </a:xfrm>
          <a:prstGeom prst="rect">
            <a:avLst/>
          </a:prstGeom>
          <a:effectLst>
            <a:softEdge rad="63500"/>
          </a:effectLst>
        </p:spPr>
      </p:pic>
      <p:sp>
        <p:nvSpPr>
          <p:cNvPr id="9" name="テキスト ボックス 8">
            <a:extLst>
              <a:ext uri="{FF2B5EF4-FFF2-40B4-BE49-F238E27FC236}">
                <a16:creationId xmlns:a16="http://schemas.microsoft.com/office/drawing/2014/main" id="{1119C725-6872-47D0-B7FF-5C94D49A3187}"/>
              </a:ext>
            </a:extLst>
          </p:cNvPr>
          <p:cNvSpPr txBox="1"/>
          <p:nvPr/>
        </p:nvSpPr>
        <p:spPr>
          <a:xfrm>
            <a:off x="3841414" y="162287"/>
            <a:ext cx="8194315" cy="954107"/>
          </a:xfrm>
          <a:prstGeom prst="rect">
            <a:avLst/>
          </a:prstGeom>
          <a:noFill/>
        </p:spPr>
        <p:txBody>
          <a:bodyPr wrap="square" rtlCol="0">
            <a:spAutoFit/>
          </a:bodyPr>
          <a:lstStyle/>
          <a:p>
            <a:r>
              <a:rPr kumimoji="1" lang="ja-JP" altLang="en-US" sz="2800" b="1" dirty="0">
                <a:solidFill>
                  <a:srgbClr val="FF0000"/>
                </a:solidFill>
              </a:rPr>
              <a:t>私は</a:t>
            </a:r>
            <a:r>
              <a:rPr kumimoji="1" lang="en-US" altLang="ja-JP" sz="2800" b="1" dirty="0">
                <a:solidFill>
                  <a:srgbClr val="FF0000"/>
                </a:solidFill>
              </a:rPr>
              <a:t>『</a:t>
            </a:r>
            <a:r>
              <a:rPr kumimoji="1" lang="ja-JP" altLang="en-US" sz="2800" b="1" dirty="0">
                <a:solidFill>
                  <a:srgbClr val="FF0000"/>
                </a:solidFill>
              </a:rPr>
              <a:t>顧客ニーズを超えるパッケージ製作</a:t>
            </a:r>
            <a:r>
              <a:rPr kumimoji="1" lang="en-US" altLang="ja-JP" sz="2800" b="1" dirty="0">
                <a:solidFill>
                  <a:srgbClr val="FF0000"/>
                </a:solidFill>
              </a:rPr>
              <a:t>』</a:t>
            </a:r>
          </a:p>
          <a:p>
            <a:r>
              <a:rPr lang="ja-JP" altLang="en-US" sz="2800" b="1" dirty="0">
                <a:solidFill>
                  <a:srgbClr val="FF0000"/>
                </a:solidFill>
              </a:rPr>
              <a:t>のサトミ紙工株式会社里見允二さんを推薦します</a:t>
            </a:r>
            <a:endParaRPr kumimoji="1" lang="ja-JP" altLang="en-US" sz="2800" b="1" dirty="0">
              <a:solidFill>
                <a:srgbClr val="FF0000"/>
              </a:solidFill>
            </a:endParaRPr>
          </a:p>
        </p:txBody>
      </p:sp>
      <p:pic>
        <p:nvPicPr>
          <p:cNvPr id="11" name="図 10">
            <a:extLst>
              <a:ext uri="{FF2B5EF4-FFF2-40B4-BE49-F238E27FC236}">
                <a16:creationId xmlns:a16="http://schemas.microsoft.com/office/drawing/2014/main" id="{01358474-F0DF-439D-9769-3EF2A426FD8C}"/>
              </a:ext>
            </a:extLst>
          </p:cNvPr>
          <p:cNvPicPr>
            <a:picLocks noChangeAspect="1"/>
          </p:cNvPicPr>
          <p:nvPr/>
        </p:nvPicPr>
        <p:blipFill rotWithShape="1">
          <a:blip r:embed="rId6">
            <a:extLst>
              <a:ext uri="{28A0092B-C50C-407E-A947-70E740481C1C}">
                <a14:useLocalDpi xmlns:a14="http://schemas.microsoft.com/office/drawing/2010/main" val="0"/>
              </a:ext>
            </a:extLst>
          </a:blip>
          <a:srcRect l="43151" t="10941" r="4589" b="15018"/>
          <a:stretch/>
        </p:blipFill>
        <p:spPr>
          <a:xfrm>
            <a:off x="1787018" y="3027531"/>
            <a:ext cx="1661435" cy="1775377"/>
          </a:xfrm>
          <a:prstGeom prst="rect">
            <a:avLst/>
          </a:prstGeom>
          <a:effectLst>
            <a:softEdge rad="63500"/>
          </a:effectLst>
        </p:spPr>
      </p:pic>
    </p:spTree>
    <p:extLst>
      <p:ext uri="{BB962C8B-B14F-4D97-AF65-F5344CB8AC3E}">
        <p14:creationId xmlns:p14="http://schemas.microsoft.com/office/powerpoint/2010/main" val="3213317471"/>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TM10001114[[fn=ギャラリー]]</Template>
  <TotalTime>410</TotalTime>
  <Words>174</Words>
  <Application>Microsoft Office PowerPoint</Application>
  <PresentationFormat>ワイド画面</PresentationFormat>
  <Paragraphs>4</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游明朝</vt:lpstr>
      <vt:lpstr>Arial</vt:lpstr>
      <vt:lpstr>Gill Sans MT</vt:lpstr>
      <vt:lpstr>ギャラリー</vt:lpstr>
      <vt:lpstr>　弊社の商品であるオーバーオールを購入された方に贈るためにお洒落なパッケージがないかと悩んでいた中、里見さんにリモートでの数回の打ち合わせの後、我々の想像を超える箔押し文字の入った高級感のある包装用の折箱をオリジナルで作っていただきました。 　既往業者では既製品や小さい箱しか取り扱いがなく困っておりました。 　結果、お客様にも商品のみならず箱のクオリティにも満足いただけ、折箱とセットで保管されるという現象が起きました。感謝感謝です。 　顧客ニーズ、想像を超えるパッケージを作りたい、欲しいという方に是非お勧めします。 　私は里見允二さんを推薦いたします。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 陵</dc:creator>
  <cp:lastModifiedBy>山本 陵</cp:lastModifiedBy>
  <cp:revision>9</cp:revision>
  <dcterms:created xsi:type="dcterms:W3CDTF">2022-04-04T12:17:02Z</dcterms:created>
  <dcterms:modified xsi:type="dcterms:W3CDTF">2022-04-19T11:31:11Z</dcterms:modified>
</cp:coreProperties>
</file>