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97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4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02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5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39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8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8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0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9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5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9570-6EDD-449A-8D11-B18CF6C2A904}" type="datetimeFigureOut">
              <a:rPr kumimoji="1" lang="ja-JP" altLang="en-US" smtClean="0"/>
              <a:t>2022/4/29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1BFAA-BF0A-4FF4-A294-87BB15A9A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4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F52F51-AC36-48F2-A67C-F6079C065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130962"/>
            <a:ext cx="8766109" cy="552432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株式会社サンクス</a:t>
            </a:r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UP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800" b="0" i="0" dirty="0">
                <a:solidFill>
                  <a:srgbClr val="212529"/>
                </a:solidFill>
                <a:effectLst/>
                <a:latin typeface="M PLUS Rounded 1c"/>
              </a:rPr>
              <a:t> 松山将三郎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3B450D-758D-4290-8371-986AC02F4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372" y="1069265"/>
            <a:ext cx="6326337" cy="463114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600" dirty="0">
                <a:ea typeface="BIZ UDPゴシック" panose="020B0400000000000000" pitchFamily="50" charset="-128"/>
              </a:rPr>
              <a:t>　爆速で人事評価制度を作成できる「サンクス</a:t>
            </a:r>
            <a:r>
              <a:rPr kumimoji="1" lang="en-US" altLang="ja-JP" sz="1600" dirty="0">
                <a:ea typeface="BIZ UDPゴシック" panose="020B0400000000000000" pitchFamily="50" charset="-128"/>
              </a:rPr>
              <a:t>UP</a:t>
            </a:r>
            <a:r>
              <a:rPr kumimoji="1" lang="ja-JP" altLang="en-US" sz="1600" dirty="0">
                <a:ea typeface="BIZ UDPゴシック" panose="020B0400000000000000" pitchFamily="50" charset="-128"/>
              </a:rPr>
              <a:t>」を開発した</a:t>
            </a:r>
            <a:br>
              <a:rPr kumimoji="1" lang="en-US" altLang="ja-JP" sz="1600" dirty="0">
                <a:ea typeface="BIZ UDPゴシック" panose="020B0400000000000000" pitchFamily="50" charset="-128"/>
              </a:rPr>
            </a:b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松山将三郎</a:t>
            </a:r>
            <a:r>
              <a:rPr kumimoji="1" lang="ja-JP" altLang="en-US" sz="1600" dirty="0">
                <a:ea typeface="BIZ UDPゴシック" panose="020B0400000000000000" pitchFamily="50" charset="-128"/>
              </a:rPr>
              <a:t>さんを推薦いたします。</a:t>
            </a:r>
            <a:endParaRPr kumimoji="1" lang="en-US" altLang="ja-JP" sz="1600" dirty="0"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　一般的な人事評価制度では、加点・減点方式ですが、「サンクス</a:t>
            </a:r>
            <a:r>
              <a:rPr lang="en-US" altLang="ja-JP" sz="1600" b="0" i="0" dirty="0">
                <a:solidFill>
                  <a:srgbClr val="212529"/>
                </a:solidFill>
                <a:effectLst/>
              </a:rPr>
              <a:t>UP</a:t>
            </a: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」では、チームビルディングとして効果的な加点のみの評価方法を用います。</a:t>
            </a:r>
            <a:endParaRPr lang="en-US" altLang="ja-JP" sz="1600" b="0" i="0" dirty="0">
              <a:solidFill>
                <a:srgbClr val="212529"/>
              </a:solidFill>
              <a:effectLst/>
            </a:endParaRPr>
          </a:p>
          <a:p>
            <a:pPr algn="l">
              <a:lnSpc>
                <a:spcPct val="150000"/>
              </a:lnSpc>
            </a:pPr>
            <a:r>
              <a:rPr lang="ja-JP" altLang="en-US" sz="1600" dirty="0">
                <a:solidFill>
                  <a:srgbClr val="212529"/>
                </a:solidFill>
              </a:rPr>
              <a:t>　</a:t>
            </a:r>
            <a:r>
              <a:rPr kumimoji="1" lang="ja-JP" altLang="en-US" sz="1600" dirty="0">
                <a:ea typeface="BIZ UDPゴシック" panose="020B0400000000000000" pitchFamily="50" charset="-128"/>
              </a:rPr>
              <a:t>「サンクス</a:t>
            </a:r>
            <a:r>
              <a:rPr kumimoji="1" lang="en-US" altLang="ja-JP" sz="1600" dirty="0">
                <a:ea typeface="BIZ UDPゴシック" panose="020B0400000000000000" pitchFamily="50" charset="-128"/>
              </a:rPr>
              <a:t>UP</a:t>
            </a:r>
            <a:r>
              <a:rPr kumimoji="1" lang="ja-JP" altLang="en-US" sz="1600" dirty="0">
                <a:ea typeface="BIZ UDPゴシック" panose="020B0400000000000000" pitchFamily="50" charset="-128"/>
              </a:rPr>
              <a:t>」</a:t>
            </a: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を導入することで、今ある会社としての目標達成には何が必要か、さらに先の未来の目標を考え、より仲間との意思疎通が図れるようになり、楽しく仕事ができるようになります。</a:t>
            </a:r>
            <a:endParaRPr lang="en-US" altLang="ja-JP" sz="1600" b="0" i="0" dirty="0">
              <a:solidFill>
                <a:srgbClr val="212529"/>
              </a:solidFill>
              <a:effectLst/>
            </a:endParaRPr>
          </a:p>
          <a:p>
            <a:pPr algn="l">
              <a:lnSpc>
                <a:spcPct val="150000"/>
              </a:lnSpc>
            </a:pP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　ゲーム感覚で楽しめる人事評価システムや研修を開発した</a:t>
            </a:r>
            <a:br>
              <a:rPr lang="en-US" altLang="ja-JP" sz="1600" b="0" i="0" dirty="0">
                <a:solidFill>
                  <a:srgbClr val="212529"/>
                </a:solidFill>
                <a:effectLst/>
              </a:rPr>
            </a:br>
            <a:r>
              <a:rPr kumimoji="1" lang="ja-JP" altLang="en-US" sz="1600" dirty="0">
                <a:ea typeface="BIZ UDPゴシック" panose="020B0400000000000000" pitchFamily="50" charset="-128"/>
              </a:rPr>
              <a:t>株式会社</a:t>
            </a:r>
            <a:r>
              <a:rPr lang="ja-JP" altLang="en-US" sz="1600" dirty="0">
                <a:ea typeface="BIZ UDPゴシック" panose="020B0400000000000000" pitchFamily="50" charset="-128"/>
              </a:rPr>
              <a:t>サンクス</a:t>
            </a:r>
            <a:r>
              <a:rPr lang="en-US" altLang="ja-JP" sz="1600" dirty="0">
                <a:ea typeface="BIZ UDPゴシック" panose="020B0400000000000000" pitchFamily="50" charset="-128"/>
              </a:rPr>
              <a:t>UP</a:t>
            </a:r>
            <a:r>
              <a:rPr lang="ja-JP" altLang="en-US" sz="1600" dirty="0">
                <a:ea typeface="BIZ UDPゴシック" panose="020B0400000000000000" pitchFamily="50" charset="-128"/>
              </a:rPr>
              <a:t>　</a:t>
            </a:r>
            <a:r>
              <a:rPr lang="ja-JP" altLang="en-US" sz="1600" b="0" i="0" dirty="0">
                <a:solidFill>
                  <a:srgbClr val="212529"/>
                </a:solidFill>
                <a:effectLst/>
              </a:rPr>
              <a:t> 松山</a:t>
            </a:r>
            <a:r>
              <a:rPr kumimoji="1" lang="ja-JP" altLang="en-US" sz="1600" dirty="0">
                <a:ea typeface="BIZ UDPゴシック" panose="020B0400000000000000" pitchFamily="50" charset="-128"/>
              </a:rPr>
              <a:t>さんを推薦します。</a:t>
            </a:r>
            <a:endParaRPr kumimoji="1" lang="en-US" altLang="ja-JP" sz="1600" dirty="0"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en-US" altLang="ja-JP" sz="1600" dirty="0">
              <a:ea typeface="BIZ UDP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en-US" altLang="ja-JP" sz="1600" dirty="0"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CF69A28-09E2-456A-8BD7-BEB6E9317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3" y="6235628"/>
            <a:ext cx="3289674" cy="62237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6EABB1-F943-4B3D-A6FB-CBE063B57ACC}"/>
              </a:ext>
            </a:extLst>
          </p:cNvPr>
          <p:cNvSpPr txBox="1"/>
          <p:nvPr/>
        </p:nvSpPr>
        <p:spPr>
          <a:xfrm>
            <a:off x="4180114" y="6018245"/>
            <a:ext cx="4674637" cy="76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９日　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DragonFly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チャプター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ＳＤＧｕｓサポーターズ株式会社　梅澤　朗広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975051-13DA-40EE-A454-72C606307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23233">
            <a:off x="8117042" y="206863"/>
            <a:ext cx="833087" cy="650431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711F850-A51A-4408-937E-98165C849747}"/>
              </a:ext>
            </a:extLst>
          </p:cNvPr>
          <p:cNvCxnSpPr>
            <a:cxnSpLocks/>
          </p:cNvCxnSpPr>
          <p:nvPr/>
        </p:nvCxnSpPr>
        <p:spPr>
          <a:xfrm>
            <a:off x="1081548" y="670005"/>
            <a:ext cx="7039897" cy="1580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1D882AF0-2FC1-498A-A46A-1D375B1F27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046816"/>
            <a:ext cx="2314104" cy="192842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C018C0B-313B-4B1E-9F04-9D691581E2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093777"/>
            <a:ext cx="1094218" cy="1094218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8A0DEC9-BCF0-4892-AF62-92D1D1BB74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486" y="5093777"/>
            <a:ext cx="1094218" cy="109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40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梅さん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161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M PLUS Rounded 1c</vt:lpstr>
      <vt:lpstr>Arial</vt:lpstr>
      <vt:lpstr>Office テーマ</vt:lpstr>
      <vt:lpstr>株式会社サンクスUP　 松山将三郎様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ＣＯ２削減！ＳＤＧｓゴミ袋 牧田　大樹様</dc:title>
  <dc:creator>梅澤 朗広</dc:creator>
  <cp:lastModifiedBy>梅澤 朗広</cp:lastModifiedBy>
  <cp:revision>12</cp:revision>
  <cp:lastPrinted>2022-04-29T08:57:17Z</cp:lastPrinted>
  <dcterms:created xsi:type="dcterms:W3CDTF">2022-03-08T02:07:28Z</dcterms:created>
  <dcterms:modified xsi:type="dcterms:W3CDTF">2022-04-29T09:07:35Z</dcterms:modified>
</cp:coreProperties>
</file>