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3"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9C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93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山 将三郎" userId="c969c254-8c23-4a69-886a-fb8bb3f6f2c7" providerId="ADAL" clId="{569CA413-9D3A-4117-81DD-EA7965828338}"/>
    <pc:docChg chg="delSld">
      <pc:chgData name="松山 将三郎" userId="c969c254-8c23-4a69-886a-fb8bb3f6f2c7" providerId="ADAL" clId="{569CA413-9D3A-4117-81DD-EA7965828338}" dt="2022-04-30T13:55:05.809" v="1" actId="2696"/>
      <pc:docMkLst>
        <pc:docMk/>
      </pc:docMkLst>
      <pc:sldChg chg="del">
        <pc:chgData name="松山 将三郎" userId="c969c254-8c23-4a69-886a-fb8bb3f6f2c7" providerId="ADAL" clId="{569CA413-9D3A-4117-81DD-EA7965828338}" dt="2022-04-30T13:55:05.809" v="1" actId="2696"/>
        <pc:sldMkLst>
          <pc:docMk/>
          <pc:sldMk cId="1796750003" sldId="256"/>
        </pc:sldMkLst>
      </pc:sldChg>
      <pc:sldChg chg="del">
        <pc:chgData name="松山 将三郎" userId="c969c254-8c23-4a69-886a-fb8bb3f6f2c7" providerId="ADAL" clId="{569CA413-9D3A-4117-81DD-EA7965828338}" dt="2022-04-30T13:55:01.338" v="0" actId="47"/>
        <pc:sldMkLst>
          <pc:docMk/>
          <pc:sldMk cId="2574503627" sldId="257"/>
        </pc:sldMkLst>
      </pc:sldChg>
      <pc:sldChg chg="del">
        <pc:chgData name="松山 将三郎" userId="c969c254-8c23-4a69-886a-fb8bb3f6f2c7" providerId="ADAL" clId="{569CA413-9D3A-4117-81DD-EA7965828338}" dt="2022-04-30T13:55:05.809" v="1" actId="2696"/>
        <pc:sldMkLst>
          <pc:docMk/>
          <pc:sldMk cId="1281339187" sldId="258"/>
        </pc:sldMkLst>
      </pc:sldChg>
      <pc:sldChg chg="del">
        <pc:chgData name="松山 将三郎" userId="c969c254-8c23-4a69-886a-fb8bb3f6f2c7" providerId="ADAL" clId="{569CA413-9D3A-4117-81DD-EA7965828338}" dt="2022-04-30T13:55:01.338" v="0" actId="47"/>
        <pc:sldMkLst>
          <pc:docMk/>
          <pc:sldMk cId="3736101454" sldId="259"/>
        </pc:sldMkLst>
      </pc:sldChg>
      <pc:sldChg chg="del">
        <pc:chgData name="松山 将三郎" userId="c969c254-8c23-4a69-886a-fb8bb3f6f2c7" providerId="ADAL" clId="{569CA413-9D3A-4117-81DD-EA7965828338}" dt="2022-04-30T13:55:01.338" v="0" actId="47"/>
        <pc:sldMkLst>
          <pc:docMk/>
          <pc:sldMk cId="1935948880" sldId="260"/>
        </pc:sldMkLst>
      </pc:sldChg>
      <pc:sldChg chg="del">
        <pc:chgData name="松山 将三郎" userId="c969c254-8c23-4a69-886a-fb8bb3f6f2c7" providerId="ADAL" clId="{569CA413-9D3A-4117-81DD-EA7965828338}" dt="2022-04-30T13:55:01.338" v="0" actId="47"/>
        <pc:sldMkLst>
          <pc:docMk/>
          <pc:sldMk cId="2108737376" sldId="26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2022/4/29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949887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2022/4/29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722270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2022/4/29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1472180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2022/4/29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091986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2022/4/29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740096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1DA9570-6EDD-449A-8D11-B18CF6C2A904}" type="datetimeFigureOut">
              <a:rPr kumimoji="1" lang="ja-JP" altLang="en-US" smtClean="0"/>
              <a:t>2022/4/29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512907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1DA9570-6EDD-449A-8D11-B18CF6C2A904}" type="datetimeFigureOut">
              <a:rPr kumimoji="1" lang="ja-JP" altLang="en-US" smtClean="0"/>
              <a:t>2022/4/29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1409627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1DA9570-6EDD-449A-8D11-B18CF6C2A904}" type="datetimeFigureOut">
              <a:rPr kumimoji="1" lang="ja-JP" altLang="en-US" smtClean="0"/>
              <a:t>2022/4/29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165644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A9570-6EDD-449A-8D11-B18CF6C2A904}" type="datetimeFigureOut">
              <a:rPr kumimoji="1" lang="ja-JP" altLang="en-US" smtClean="0"/>
              <a:t>2022/4/29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252861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1DA9570-6EDD-449A-8D11-B18CF6C2A904}" type="datetimeFigureOut">
              <a:rPr kumimoji="1" lang="ja-JP" altLang="en-US" smtClean="0"/>
              <a:t>2022/4/29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303870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1DA9570-6EDD-449A-8D11-B18CF6C2A904}" type="datetimeFigureOut">
              <a:rPr kumimoji="1" lang="ja-JP" altLang="en-US" smtClean="0"/>
              <a:t>2022/4/29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038220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DA9570-6EDD-449A-8D11-B18CF6C2A904}" type="datetimeFigureOut">
              <a:rPr kumimoji="1" lang="ja-JP" altLang="en-US" smtClean="0"/>
              <a:t>2022/4/29</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6892739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F85F7ED2-5C39-4DA8-AEB1-C5293A27567C}"/>
              </a:ext>
            </a:extLst>
          </p:cNvPr>
          <p:cNvPicPr>
            <a:picLocks noChangeAspect="1"/>
          </p:cNvPicPr>
          <p:nvPr/>
        </p:nvPicPr>
        <p:blipFill>
          <a:blip r:embed="rId2"/>
          <a:stretch>
            <a:fillRect/>
          </a:stretch>
        </p:blipFill>
        <p:spPr>
          <a:xfrm>
            <a:off x="491835" y="548445"/>
            <a:ext cx="3654137" cy="2296098"/>
          </a:xfrm>
          <a:prstGeom prst="rect">
            <a:avLst/>
          </a:prstGeom>
        </p:spPr>
      </p:pic>
      <p:pic>
        <p:nvPicPr>
          <p:cNvPr id="5" name="図 4">
            <a:extLst>
              <a:ext uri="{FF2B5EF4-FFF2-40B4-BE49-F238E27FC236}">
                <a16:creationId xmlns:a16="http://schemas.microsoft.com/office/drawing/2014/main" id="{BCA1889D-0F10-4F73-8491-AE06586061F3}"/>
              </a:ext>
            </a:extLst>
          </p:cNvPr>
          <p:cNvPicPr>
            <a:picLocks noChangeAspect="1"/>
          </p:cNvPicPr>
          <p:nvPr/>
        </p:nvPicPr>
        <p:blipFill>
          <a:blip r:embed="rId3"/>
          <a:stretch>
            <a:fillRect/>
          </a:stretch>
        </p:blipFill>
        <p:spPr>
          <a:xfrm>
            <a:off x="941092" y="3177217"/>
            <a:ext cx="3837125" cy="2620909"/>
          </a:xfrm>
          <a:prstGeom prst="rect">
            <a:avLst/>
          </a:prstGeom>
        </p:spPr>
      </p:pic>
      <p:sp>
        <p:nvSpPr>
          <p:cNvPr id="6" name="テキスト ボックス 5">
            <a:extLst>
              <a:ext uri="{FF2B5EF4-FFF2-40B4-BE49-F238E27FC236}">
                <a16:creationId xmlns:a16="http://schemas.microsoft.com/office/drawing/2014/main" id="{F858A9C8-DD08-4E74-9E14-70AAF4B45C5D}"/>
              </a:ext>
            </a:extLst>
          </p:cNvPr>
          <p:cNvSpPr txBox="1"/>
          <p:nvPr/>
        </p:nvSpPr>
        <p:spPr>
          <a:xfrm>
            <a:off x="4778217" y="739966"/>
            <a:ext cx="7212892" cy="852055"/>
          </a:xfrm>
          <a:prstGeom prst="rect">
            <a:avLst/>
          </a:prstGeom>
        </p:spPr>
        <p:txBody>
          <a:bodyPr vert="horz" lIns="91440" tIns="45720" rIns="91440" bIns="45720" rtlCol="0">
            <a:normAutofit/>
          </a:bodyPr>
          <a:lstStyle/>
          <a:p>
            <a:pPr defTabSz="914400">
              <a:lnSpc>
                <a:spcPct val="90000"/>
              </a:lnSpc>
              <a:spcAft>
                <a:spcPts val="600"/>
              </a:spcAft>
            </a:pPr>
            <a:r>
              <a:rPr kumimoji="1" lang="en-US" altLang="ja-JP" sz="3600" dirty="0"/>
              <a:t>SDGs</a:t>
            </a:r>
            <a:r>
              <a:rPr kumimoji="1" lang="ja-JP" altLang="en-US" sz="3600" dirty="0"/>
              <a:t>で企業変革のキッカケづくり</a:t>
            </a:r>
            <a:endParaRPr kumimoji="1" lang="en-US" altLang="ja-JP" sz="3600" dirty="0"/>
          </a:p>
        </p:txBody>
      </p:sp>
      <p:sp>
        <p:nvSpPr>
          <p:cNvPr id="7" name="テキスト ボックス 6">
            <a:extLst>
              <a:ext uri="{FF2B5EF4-FFF2-40B4-BE49-F238E27FC236}">
                <a16:creationId xmlns:a16="http://schemas.microsoft.com/office/drawing/2014/main" id="{F5573D26-9D6F-4CC3-A182-6B6B1940E6FF}"/>
              </a:ext>
            </a:extLst>
          </p:cNvPr>
          <p:cNvSpPr txBox="1"/>
          <p:nvPr/>
        </p:nvSpPr>
        <p:spPr>
          <a:xfrm>
            <a:off x="4988035" y="1431097"/>
            <a:ext cx="6251110" cy="498567"/>
          </a:xfrm>
          <a:prstGeom prst="rect">
            <a:avLst/>
          </a:prstGeom>
        </p:spPr>
        <p:txBody>
          <a:bodyPr vert="horz" lIns="91440" tIns="45720" rIns="91440" bIns="45720" rtlCol="0">
            <a:normAutofit/>
          </a:bodyPr>
          <a:lstStyle/>
          <a:p>
            <a:pPr defTabSz="914400">
              <a:lnSpc>
                <a:spcPct val="90000"/>
              </a:lnSpc>
              <a:spcAft>
                <a:spcPts val="600"/>
              </a:spcAft>
            </a:pPr>
            <a:r>
              <a:rPr kumimoji="1" lang="ja-JP" altLang="en-US" sz="2400" dirty="0"/>
              <a:t>迅速かつ丁寧に対応してもらえました！</a:t>
            </a:r>
          </a:p>
        </p:txBody>
      </p:sp>
      <p:sp>
        <p:nvSpPr>
          <p:cNvPr id="8" name="テキスト ボックス 7">
            <a:extLst>
              <a:ext uri="{FF2B5EF4-FFF2-40B4-BE49-F238E27FC236}">
                <a16:creationId xmlns:a16="http://schemas.microsoft.com/office/drawing/2014/main" id="{7399697B-066A-471D-B77C-418F231E9A8E}"/>
              </a:ext>
            </a:extLst>
          </p:cNvPr>
          <p:cNvSpPr txBox="1"/>
          <p:nvPr/>
        </p:nvSpPr>
        <p:spPr>
          <a:xfrm>
            <a:off x="4657345" y="438888"/>
            <a:ext cx="1832265" cy="369332"/>
          </a:xfrm>
          <a:prstGeom prst="rect">
            <a:avLst/>
          </a:prstGeom>
          <a:noFill/>
        </p:spPr>
        <p:txBody>
          <a:bodyPr wrap="square" rtlCol="0">
            <a:spAutoFit/>
          </a:bodyPr>
          <a:lstStyle/>
          <a:p>
            <a:r>
              <a:rPr kumimoji="1" lang="ja-JP" altLang="en-US" dirty="0"/>
              <a:t>推薦のことば</a:t>
            </a:r>
          </a:p>
        </p:txBody>
      </p:sp>
      <p:sp>
        <p:nvSpPr>
          <p:cNvPr id="9" name="テキスト ボックス 8">
            <a:extLst>
              <a:ext uri="{FF2B5EF4-FFF2-40B4-BE49-F238E27FC236}">
                <a16:creationId xmlns:a16="http://schemas.microsoft.com/office/drawing/2014/main" id="{4B5C5CFE-7D9C-496E-8922-B06B8BDA1553}"/>
              </a:ext>
            </a:extLst>
          </p:cNvPr>
          <p:cNvSpPr txBox="1"/>
          <p:nvPr/>
        </p:nvSpPr>
        <p:spPr>
          <a:xfrm>
            <a:off x="6489610" y="1953789"/>
            <a:ext cx="5501499" cy="369332"/>
          </a:xfrm>
          <a:prstGeom prst="rect">
            <a:avLst/>
          </a:prstGeom>
          <a:noFill/>
        </p:spPr>
        <p:txBody>
          <a:bodyPr wrap="square" rtlCol="0">
            <a:spAutoFit/>
          </a:bodyPr>
          <a:lstStyle/>
          <a:p>
            <a:r>
              <a:rPr kumimoji="1" lang="ja-JP" altLang="en-US" dirty="0"/>
              <a:t>ＳＤＧｕｓサポーターズ株式会社　梅澤　朗広</a:t>
            </a:r>
          </a:p>
        </p:txBody>
      </p:sp>
      <p:sp>
        <p:nvSpPr>
          <p:cNvPr id="10" name="テキスト ボックス 9">
            <a:extLst>
              <a:ext uri="{FF2B5EF4-FFF2-40B4-BE49-F238E27FC236}">
                <a16:creationId xmlns:a16="http://schemas.microsoft.com/office/drawing/2014/main" id="{8E73E3C1-FD3A-4180-A2D5-D0BE524B11D0}"/>
              </a:ext>
            </a:extLst>
          </p:cNvPr>
          <p:cNvSpPr txBox="1"/>
          <p:nvPr/>
        </p:nvSpPr>
        <p:spPr>
          <a:xfrm>
            <a:off x="5169393" y="2347246"/>
            <a:ext cx="6530771" cy="2862322"/>
          </a:xfrm>
          <a:prstGeom prst="rect">
            <a:avLst/>
          </a:prstGeom>
          <a:noFill/>
        </p:spPr>
        <p:txBody>
          <a:bodyPr wrap="square" rtlCol="0">
            <a:spAutoFit/>
          </a:bodyPr>
          <a:lstStyle/>
          <a:p>
            <a:r>
              <a:rPr kumimoji="1" lang="en-US" altLang="ja-JP" dirty="0"/>
              <a:t>SDGs</a:t>
            </a:r>
            <a:r>
              <a:rPr kumimoji="1" lang="ja-JP" altLang="en-US" dirty="0"/>
              <a:t>のプロフェッショナル・梅澤さんを推薦させていただきます。新卒採用をチャレンジしたい企業さんに、</a:t>
            </a:r>
            <a:r>
              <a:rPr kumimoji="1" lang="en-US" altLang="ja-JP" dirty="0"/>
              <a:t>SDGs</a:t>
            </a:r>
            <a:r>
              <a:rPr kumimoji="1" lang="ja-JP" altLang="en-US" dirty="0"/>
              <a:t>の勉強会と</a:t>
            </a:r>
            <a:r>
              <a:rPr kumimoji="1" lang="en-US" altLang="ja-JP" dirty="0"/>
              <a:t>CSR</a:t>
            </a:r>
            <a:r>
              <a:rPr kumimoji="1" lang="ja-JP" altLang="en-US" dirty="0"/>
              <a:t>活動への具体的な取り組み方を提案してくくださいました。今や若者の間では</a:t>
            </a:r>
            <a:r>
              <a:rPr kumimoji="1" lang="en-US" altLang="ja-JP" dirty="0"/>
              <a:t>SDGs</a:t>
            </a:r>
            <a:r>
              <a:rPr kumimoji="1" lang="ja-JP" altLang="en-US" dirty="0"/>
              <a:t>は常識で取り組んでいるのは当たり前で、企業としての考え方や姿勢を新卒は見ているということをおしえてくださいました。</a:t>
            </a:r>
            <a:endParaRPr kumimoji="1" lang="en-US" altLang="ja-JP" dirty="0"/>
          </a:p>
          <a:p>
            <a:r>
              <a:rPr kumimoji="1" lang="ja-JP" altLang="en-US" dirty="0"/>
              <a:t>また、地域で活用できる補助金や行政の取り組みについても調べてくださったため、より現実的にすすめるイメージを示してくださいました。ありがとうございました！</a:t>
            </a:r>
            <a:endParaRPr kumimoji="1" lang="en-US" altLang="ja-JP" dirty="0"/>
          </a:p>
          <a:p>
            <a:r>
              <a:rPr kumimoji="1" lang="ja-JP" altLang="en-US" dirty="0"/>
              <a:t>またいろいろ教えてください。</a:t>
            </a:r>
          </a:p>
        </p:txBody>
      </p:sp>
      <p:sp>
        <p:nvSpPr>
          <p:cNvPr id="11" name="四角形: 角を丸くする 10">
            <a:extLst>
              <a:ext uri="{FF2B5EF4-FFF2-40B4-BE49-F238E27FC236}">
                <a16:creationId xmlns:a16="http://schemas.microsoft.com/office/drawing/2014/main" id="{84EF6641-FD3D-4F36-BC14-8C767C3E22F4}"/>
              </a:ext>
            </a:extLst>
          </p:cNvPr>
          <p:cNvSpPr/>
          <p:nvPr/>
        </p:nvSpPr>
        <p:spPr>
          <a:xfrm>
            <a:off x="491836" y="548445"/>
            <a:ext cx="574736" cy="183589"/>
          </a:xfrm>
          <a:prstGeom prst="round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E23D34CD-B51B-4E23-BB64-4E45C445481B}"/>
              </a:ext>
            </a:extLst>
          </p:cNvPr>
          <p:cNvSpPr txBox="1"/>
          <p:nvPr/>
        </p:nvSpPr>
        <p:spPr>
          <a:xfrm>
            <a:off x="8688020" y="5504777"/>
            <a:ext cx="2297424" cy="646331"/>
          </a:xfrm>
          <a:prstGeom prst="rect">
            <a:avLst/>
          </a:prstGeom>
          <a:noFill/>
        </p:spPr>
        <p:txBody>
          <a:bodyPr wrap="none" rtlCol="0">
            <a:spAutoFit/>
          </a:bodyPr>
          <a:lstStyle/>
          <a:p>
            <a:r>
              <a:rPr kumimoji="1" lang="ja-JP" altLang="en-US" dirty="0"/>
              <a:t>株式会社サンクス</a:t>
            </a:r>
            <a:r>
              <a:rPr kumimoji="1" lang="en-US" altLang="ja-JP" dirty="0"/>
              <a:t>UP</a:t>
            </a:r>
          </a:p>
          <a:p>
            <a:r>
              <a:rPr kumimoji="1" lang="ja-JP" altLang="en-US" dirty="0"/>
              <a:t>松山将三郎</a:t>
            </a:r>
          </a:p>
        </p:txBody>
      </p:sp>
      <p:pic>
        <p:nvPicPr>
          <p:cNvPr id="13" name="図 12" descr="ロゴ&#10;&#10;自動的に生成された説明">
            <a:extLst>
              <a:ext uri="{FF2B5EF4-FFF2-40B4-BE49-F238E27FC236}">
                <a16:creationId xmlns:a16="http://schemas.microsoft.com/office/drawing/2014/main" id="{6CFC8191-5F94-4D60-9780-48D8861CF10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15462" y="5317252"/>
            <a:ext cx="2774715" cy="961748"/>
          </a:xfrm>
          <a:prstGeom prst="rect">
            <a:avLst/>
          </a:prstGeom>
        </p:spPr>
      </p:pic>
    </p:spTree>
    <p:extLst>
      <p:ext uri="{BB962C8B-B14F-4D97-AF65-F5344CB8AC3E}">
        <p14:creationId xmlns:p14="http://schemas.microsoft.com/office/powerpoint/2010/main" val="390945309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2052</TotalTime>
  <Words>139</Words>
  <Application>Microsoft Office PowerPoint</Application>
  <PresentationFormat>ワイド画面</PresentationFormat>
  <Paragraphs>9</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ＣＯ２削減！ＳＤＧｓゴミ袋 牧田　大樹様</dc:title>
  <dc:creator>梅澤 朗広</dc:creator>
  <cp:lastModifiedBy>松山 将三郎</cp:lastModifiedBy>
  <cp:revision>8</cp:revision>
  <dcterms:created xsi:type="dcterms:W3CDTF">2022-03-08T02:07:28Z</dcterms:created>
  <dcterms:modified xsi:type="dcterms:W3CDTF">2022-04-30T13:55:07Z</dcterms:modified>
</cp:coreProperties>
</file>