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7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unihiko" initials="k" lastIdx="1" clrIdx="0">
    <p:extLst>
      <p:ext uri="{19B8F6BF-5375-455C-9EA6-DF929625EA0E}">
        <p15:presenceInfo xmlns:p15="http://schemas.microsoft.com/office/powerpoint/2012/main" userId="kunihik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B5FE8"/>
    <a:srgbClr val="F22EE9"/>
    <a:srgbClr val="27E0F9"/>
    <a:srgbClr val="81F828"/>
    <a:srgbClr val="6600FF"/>
    <a:srgbClr val="FF00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04D77A-9634-45D0-8978-730AD1082056}" type="datetimeFigureOut">
              <a:rPr kumimoji="1" lang="ja-JP" altLang="en-US" smtClean="0"/>
              <a:t>2022/6/3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BE3E29-3DD7-4745-A472-54AEF4A28691}" type="slidenum">
              <a:rPr kumimoji="1" lang="ja-JP" altLang="en-US" smtClean="0"/>
              <a:t>‹#›</a:t>
            </a:fld>
            <a:endParaRPr kumimoji="1" lang="ja-JP" altLang="en-US"/>
          </a:p>
        </p:txBody>
      </p:sp>
    </p:spTree>
    <p:extLst>
      <p:ext uri="{BB962C8B-B14F-4D97-AF65-F5344CB8AC3E}">
        <p14:creationId xmlns:p14="http://schemas.microsoft.com/office/powerpoint/2010/main" val="4249066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AAA945-AC76-4BBB-8C8E-81CB8655057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E3047B7-FF92-4390-914D-2156D71CD2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2879888-D5F4-45D7-AE61-658239680324}"/>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5" name="フッター プレースホルダー 4">
            <a:extLst>
              <a:ext uri="{FF2B5EF4-FFF2-40B4-BE49-F238E27FC236}">
                <a16:creationId xmlns:a16="http://schemas.microsoft.com/office/drawing/2014/main" id="{5446D4AA-D248-4B3C-93E9-C0B1EFA52E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4F66EB-D901-414E-87CB-17EC0A3D280C}"/>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1393057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8DA85D-F586-4CED-9CE8-DB5D864153B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56D7271-B2CE-43D5-AC55-DA445CA2233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3BFE66D-331B-4CEF-83AA-991E80C37F13}"/>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5" name="フッター プレースホルダー 4">
            <a:extLst>
              <a:ext uri="{FF2B5EF4-FFF2-40B4-BE49-F238E27FC236}">
                <a16:creationId xmlns:a16="http://schemas.microsoft.com/office/drawing/2014/main" id="{291C9594-6980-485E-8450-FAA05958407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9917DDE-C1BA-4A80-AF69-1A79756D32E0}"/>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1651711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C98FD46-6EDE-4769-9BB1-5997190E2FA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C612775-87F0-4FB9-A1BE-BEE9CA3B9AA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A68D55-3D46-4E63-B701-BF60BC9E3154}"/>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5" name="フッター プレースホルダー 4">
            <a:extLst>
              <a:ext uri="{FF2B5EF4-FFF2-40B4-BE49-F238E27FC236}">
                <a16:creationId xmlns:a16="http://schemas.microsoft.com/office/drawing/2014/main" id="{944670C2-F7EE-4CDC-B4C3-5CCE511F029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EC6E9D-F156-42EA-8F59-6B937F5005F8}"/>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890544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FD586FA4-FBF2-4332-BD92-04788C6B2E04}"/>
              </a:ext>
            </a:extLst>
          </p:cNvPr>
          <p:cNvSpPr>
            <a:spLocks noGrp="1"/>
          </p:cNvSpPr>
          <p:nvPr>
            <p:ph type="title"/>
          </p:nvPr>
        </p:nvSpPr>
        <p:spPr>
          <a:xfrm>
            <a:off x="511419" y="0"/>
            <a:ext cx="11169161" cy="1056176"/>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31639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5D39D6-31A1-4403-B5F5-5643CAC65FE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CCAA523-BDC7-476B-8B72-A34786E6688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EC25299-A626-4BBD-AB21-B6E727B9DB14}"/>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5" name="フッター プレースホルダー 4">
            <a:extLst>
              <a:ext uri="{FF2B5EF4-FFF2-40B4-BE49-F238E27FC236}">
                <a16:creationId xmlns:a16="http://schemas.microsoft.com/office/drawing/2014/main" id="{97012E58-CF2C-42E5-8E4F-1A0B8F3CCAE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604A42E-7FD9-4206-8749-ED0F0144B1E5}"/>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1563513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E090EB-64FA-44E5-82CC-BCE72A23A40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167FF11-367D-4BF1-A9A5-DC1D6E6B53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ED8333F-17B7-4791-8CF0-4E352E9EC508}"/>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5" name="フッター プレースホルダー 4">
            <a:extLst>
              <a:ext uri="{FF2B5EF4-FFF2-40B4-BE49-F238E27FC236}">
                <a16:creationId xmlns:a16="http://schemas.microsoft.com/office/drawing/2014/main" id="{120DFFAF-75E2-42C1-9F23-7C585730E9D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5F66A2-D2AF-4228-9B6D-CCABA523BAA8}"/>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689413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336EE3-776E-4EEA-99F6-4FBF3B08F5B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113D95-441F-41AB-B6AB-B44B56564F4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BCC56F7-DBC9-410F-A812-0DC3C653047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52076A7-1656-4D2C-A4F5-B464A8666A6E}"/>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6" name="フッター プレースホルダー 5">
            <a:extLst>
              <a:ext uri="{FF2B5EF4-FFF2-40B4-BE49-F238E27FC236}">
                <a16:creationId xmlns:a16="http://schemas.microsoft.com/office/drawing/2014/main" id="{A601613F-CD86-4C92-B244-CEA89355C58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4283DCA-88E5-4548-A713-FF12845BB4BB}"/>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4222881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8273DA-6EF2-4383-A794-83F00CDC8E5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8FC26D1-F596-40CA-B975-0EA5AA52D5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F5873CB-46BC-4619-B904-ED5DBB8D180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37F5C13-36D8-42D3-A0B4-0F923DFA63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6EAB447-1692-4C3F-9F4C-4FD70AD2035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C1C58CB-6567-4F40-88F8-A03025D371A2}"/>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8" name="フッター プレースホルダー 7">
            <a:extLst>
              <a:ext uri="{FF2B5EF4-FFF2-40B4-BE49-F238E27FC236}">
                <a16:creationId xmlns:a16="http://schemas.microsoft.com/office/drawing/2014/main" id="{CB951F8B-FF5D-4F0D-9A75-B5FBE3037EB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72F7BF8-D656-41CD-AA59-ECFE4161A399}"/>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875047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94C2CB-BABA-45C2-8E48-EF9BF0910F4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097850A-CFA8-4DC2-B681-83800F7CFB82}"/>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4" name="フッター プレースホルダー 3">
            <a:extLst>
              <a:ext uri="{FF2B5EF4-FFF2-40B4-BE49-F238E27FC236}">
                <a16:creationId xmlns:a16="http://schemas.microsoft.com/office/drawing/2014/main" id="{2604A266-FB18-408F-B502-2E8D3A80BE7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01477B4-284C-499A-B529-859E4766B2A0}"/>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2663957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9BFE1CB-A1E3-40DF-8030-ECE029DD22E3}"/>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3" name="フッター プレースホルダー 2">
            <a:extLst>
              <a:ext uri="{FF2B5EF4-FFF2-40B4-BE49-F238E27FC236}">
                <a16:creationId xmlns:a16="http://schemas.microsoft.com/office/drawing/2014/main" id="{19EF4A98-D940-4924-ADA2-3FF923762A5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D885BC1-61A3-4668-B1E1-D11EA01DDDFE}"/>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2497555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9183ED-2F52-4B4F-98FD-A04486B643F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D079B14-166C-44B5-83A0-2C1CFE8654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53868CF-14D9-47A2-9994-EFEAC0B51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F29EAAF-9217-4DE6-9B16-05DDB5BCAB16}"/>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6" name="フッター プレースホルダー 5">
            <a:extLst>
              <a:ext uri="{FF2B5EF4-FFF2-40B4-BE49-F238E27FC236}">
                <a16:creationId xmlns:a16="http://schemas.microsoft.com/office/drawing/2014/main" id="{AD0B5245-822E-4CBF-90E8-6558D6CD2DC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C0B9F81-F797-4DB9-AEAA-09E11AE5CAF4}"/>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3932343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98260D-8803-422C-BD5B-C348131E52C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6141529-339A-4EBA-9309-93876911AA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B708109-D0A0-4361-99FB-CAEDFAC0B6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9B53832-85C2-471E-BF7F-F94AE156C274}"/>
              </a:ext>
            </a:extLst>
          </p:cNvPr>
          <p:cNvSpPr>
            <a:spLocks noGrp="1"/>
          </p:cNvSpPr>
          <p:nvPr>
            <p:ph type="dt" sz="half" idx="10"/>
          </p:nvPr>
        </p:nvSpPr>
        <p:spPr/>
        <p:txBody>
          <a:bodyPr/>
          <a:lstStyle/>
          <a:p>
            <a:fld id="{4140E3C3-0AA8-4DAD-B269-CF508215B542}" type="datetimeFigureOut">
              <a:rPr kumimoji="1" lang="ja-JP" altLang="en-US" smtClean="0"/>
              <a:t>2022/6/3</a:t>
            </a:fld>
            <a:endParaRPr kumimoji="1" lang="ja-JP" altLang="en-US"/>
          </a:p>
        </p:txBody>
      </p:sp>
      <p:sp>
        <p:nvSpPr>
          <p:cNvPr id="6" name="フッター プレースホルダー 5">
            <a:extLst>
              <a:ext uri="{FF2B5EF4-FFF2-40B4-BE49-F238E27FC236}">
                <a16:creationId xmlns:a16="http://schemas.microsoft.com/office/drawing/2014/main" id="{9D7C6700-4ACE-4204-AEBE-8F093DCB403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FC7B040-77E7-4D91-99C6-7574CD447366}"/>
              </a:ext>
            </a:extLst>
          </p:cNvPr>
          <p:cNvSpPr>
            <a:spLocks noGrp="1"/>
          </p:cNvSpPr>
          <p:nvPr>
            <p:ph type="sldNum" sz="quarter" idx="12"/>
          </p:nvPr>
        </p:nvSpPr>
        <p:spPr/>
        <p:txBody>
          <a:body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1138808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15F8FA7-29EB-4798-9198-D030417347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10B7D07-EAF6-4A60-8AE1-843366FAF8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A132FF-D875-44E4-96D5-10FAFCB4DE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0E3C3-0AA8-4DAD-B269-CF508215B542}" type="datetimeFigureOut">
              <a:rPr kumimoji="1" lang="ja-JP" altLang="en-US" smtClean="0"/>
              <a:t>2022/6/3</a:t>
            </a:fld>
            <a:endParaRPr kumimoji="1" lang="ja-JP" altLang="en-US"/>
          </a:p>
        </p:txBody>
      </p:sp>
      <p:sp>
        <p:nvSpPr>
          <p:cNvPr id="5" name="フッター プレースホルダー 4">
            <a:extLst>
              <a:ext uri="{FF2B5EF4-FFF2-40B4-BE49-F238E27FC236}">
                <a16:creationId xmlns:a16="http://schemas.microsoft.com/office/drawing/2014/main" id="{B35B63CD-421A-48E9-AB27-627B04C4C5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92FCF3C-8D32-49AE-9FC1-D845970E90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973847-437E-4704-AD4B-233A13F513A5}" type="slidenum">
              <a:rPr kumimoji="1" lang="ja-JP" altLang="en-US" smtClean="0"/>
              <a:t>‹#›</a:t>
            </a:fld>
            <a:endParaRPr kumimoji="1" lang="ja-JP" altLang="en-US"/>
          </a:p>
        </p:txBody>
      </p:sp>
    </p:spTree>
    <p:extLst>
      <p:ext uri="{BB962C8B-B14F-4D97-AF65-F5344CB8AC3E}">
        <p14:creationId xmlns:p14="http://schemas.microsoft.com/office/powerpoint/2010/main" val="3196492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度付き 5">
            <a:extLst>
              <a:ext uri="{FF2B5EF4-FFF2-40B4-BE49-F238E27FC236}">
                <a16:creationId xmlns:a16="http://schemas.microsoft.com/office/drawing/2014/main" id="{CC266E41-126A-90F6-DE36-39CA46BF3EF9}"/>
              </a:ext>
            </a:extLst>
          </p:cNvPr>
          <p:cNvSpPr/>
          <p:nvPr/>
        </p:nvSpPr>
        <p:spPr>
          <a:xfrm>
            <a:off x="-2" y="0"/>
            <a:ext cx="12192000" cy="6858000"/>
          </a:xfrm>
          <a:prstGeom prst="bevel">
            <a:avLst/>
          </a:prstGeom>
          <a:solidFill>
            <a:srgbClr val="81F828">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1D2592FD-8130-FBAA-6301-2034F7DBB99A}"/>
              </a:ext>
            </a:extLst>
          </p:cNvPr>
          <p:cNvSpPr>
            <a:spLocks noGrp="1"/>
          </p:cNvSpPr>
          <p:nvPr>
            <p:ph type="title"/>
          </p:nvPr>
        </p:nvSpPr>
        <p:spPr>
          <a:xfrm>
            <a:off x="511419" y="127338"/>
            <a:ext cx="11169161" cy="928838"/>
          </a:xfrm>
        </p:spPr>
        <p:txBody>
          <a:bodyPr>
            <a:normAutofit/>
          </a:bodyPr>
          <a:lstStyle/>
          <a:p>
            <a:pPr algn="ctr"/>
            <a:r>
              <a:rPr kumimoji="1" lang="ja-JP" altLang="en-US" sz="3200" b="1" dirty="0"/>
              <a:t>推薦のことば</a:t>
            </a:r>
          </a:p>
        </p:txBody>
      </p:sp>
      <p:sp>
        <p:nvSpPr>
          <p:cNvPr id="4" name="タイトル 1">
            <a:extLst>
              <a:ext uri="{FF2B5EF4-FFF2-40B4-BE49-F238E27FC236}">
                <a16:creationId xmlns:a16="http://schemas.microsoft.com/office/drawing/2014/main" id="{45BD67D6-6989-475A-DFFA-F06FF44A9426}"/>
              </a:ext>
            </a:extLst>
          </p:cNvPr>
          <p:cNvSpPr txBox="1">
            <a:spLocks/>
          </p:cNvSpPr>
          <p:nvPr/>
        </p:nvSpPr>
        <p:spPr>
          <a:xfrm>
            <a:off x="1641395" y="1953928"/>
            <a:ext cx="8909207" cy="3878981"/>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b="1" dirty="0"/>
              <a:t>建物に虫を寄せ付けない</a:t>
            </a:r>
            <a:r>
              <a:rPr lang="en-US" altLang="ja-JP" sz="2200" b="1" dirty="0"/>
              <a:t>『</a:t>
            </a:r>
            <a:r>
              <a:rPr lang="ja-JP" altLang="en-US" sz="2200" b="1" dirty="0"/>
              <a:t>害虫ブロック</a:t>
            </a:r>
            <a:r>
              <a:rPr lang="en-US" altLang="ja-JP" sz="2200" b="1" dirty="0"/>
              <a:t>』</a:t>
            </a:r>
            <a:r>
              <a:rPr lang="ja-JP" altLang="en-US" sz="2200" b="1" dirty="0"/>
              <a:t>の取扱店をご紹介させて頂きましたが、その方からお礼のご連絡を頂きました。</a:t>
            </a:r>
            <a:endParaRPr lang="en-US" altLang="ja-JP" sz="2200" b="1" dirty="0"/>
          </a:p>
          <a:p>
            <a:r>
              <a:rPr lang="en-US" altLang="ja-JP" sz="2200" b="1" dirty="0"/>
              <a:t>『</a:t>
            </a:r>
            <a:r>
              <a:rPr lang="ja-JP" altLang="en-US" sz="2200" b="1" dirty="0"/>
              <a:t>害虫ブロック</a:t>
            </a:r>
            <a:r>
              <a:rPr lang="en-US" altLang="ja-JP" sz="2200" b="1" dirty="0"/>
              <a:t>』</a:t>
            </a:r>
            <a:r>
              <a:rPr lang="ja-JP" altLang="en-US" sz="2200" b="1" dirty="0"/>
              <a:t>を取引先に施工したところ効果が絶大で喜ばれ、先方との距離を縮めることができたそうです。</a:t>
            </a:r>
            <a:endParaRPr lang="en-US" altLang="ja-JP" sz="2200" b="1" dirty="0"/>
          </a:p>
          <a:p>
            <a:r>
              <a:rPr lang="ja-JP" altLang="en-US" sz="2200" b="1" dirty="0"/>
              <a:t>商材の利用方法は様々で多方面ででの利用が期待されることが立証できましたので全国的に普及されれば各地の自治体からの依頼が期待されます。</a:t>
            </a:r>
            <a:endParaRPr lang="en-US" altLang="ja-JP" sz="2200" b="1" dirty="0"/>
          </a:p>
          <a:p>
            <a:r>
              <a:rPr lang="ja-JP" altLang="en-US" sz="2200" b="1" dirty="0"/>
              <a:t>また、施工が容易なので副業として業務に追加できるのも魅力のひとつだと思いますのでこの素晴らしい商材の普及に向けて今後も取引業者に薦めていきたいです。</a:t>
            </a:r>
            <a:endParaRPr lang="en-US" altLang="ja-JP" sz="2200" b="1" dirty="0"/>
          </a:p>
          <a:p>
            <a:pPr algn="r"/>
            <a:endParaRPr lang="en-US" altLang="ja-JP" sz="2200" b="1" dirty="0"/>
          </a:p>
          <a:p>
            <a:pPr algn="r"/>
            <a:r>
              <a:rPr lang="ja-JP" altLang="en-US" sz="2200" b="1" dirty="0"/>
              <a:t>株式会社</a:t>
            </a:r>
            <a:r>
              <a:rPr lang="en-US" altLang="ja-JP" sz="2200" b="1" dirty="0"/>
              <a:t>ZERO</a:t>
            </a:r>
            <a:r>
              <a:rPr lang="ja-JP" altLang="en-US" sz="2200" b="1" dirty="0"/>
              <a:t>　　　　</a:t>
            </a:r>
            <a:endParaRPr lang="en-US" altLang="ja-JP" sz="2200" b="1" dirty="0"/>
          </a:p>
          <a:p>
            <a:pPr algn="r"/>
            <a:r>
              <a:rPr lang="ja-JP" altLang="en-US" sz="2200" b="1" dirty="0"/>
              <a:t> 代表取締役平岡　国彦</a:t>
            </a:r>
            <a:endParaRPr lang="en-US" altLang="ja-JP" sz="2200" b="1" dirty="0"/>
          </a:p>
        </p:txBody>
      </p:sp>
      <p:sp>
        <p:nvSpPr>
          <p:cNvPr id="5" name="タイトル 1">
            <a:extLst>
              <a:ext uri="{FF2B5EF4-FFF2-40B4-BE49-F238E27FC236}">
                <a16:creationId xmlns:a16="http://schemas.microsoft.com/office/drawing/2014/main" id="{92CB1D2C-0217-3DD1-1E56-ACA10171E948}"/>
              </a:ext>
            </a:extLst>
          </p:cNvPr>
          <p:cNvSpPr txBox="1">
            <a:spLocks/>
          </p:cNvSpPr>
          <p:nvPr/>
        </p:nvSpPr>
        <p:spPr>
          <a:xfrm>
            <a:off x="1864179" y="1025090"/>
            <a:ext cx="8051982" cy="928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dirty="0"/>
              <a:t>株式会社ワイエス </a:t>
            </a:r>
            <a:endParaRPr lang="en-US" altLang="ja-JP" sz="2000" b="1" dirty="0"/>
          </a:p>
          <a:p>
            <a:r>
              <a:rPr lang="ja-JP" altLang="en-US" sz="2000" b="1" dirty="0"/>
              <a:t>代表取締役 増本 重孝 様</a:t>
            </a:r>
            <a:endParaRPr lang="en-US" altLang="ja-JP" sz="2000" b="1" dirty="0"/>
          </a:p>
        </p:txBody>
      </p:sp>
    </p:spTree>
    <p:extLst>
      <p:ext uri="{BB962C8B-B14F-4D97-AF65-F5344CB8AC3E}">
        <p14:creationId xmlns:p14="http://schemas.microsoft.com/office/powerpoint/2010/main" val="9114229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477</TotalTime>
  <Words>144</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推薦のことば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kunihiko</dc:creator>
  <cp:lastModifiedBy>平岡 国彦</cp:lastModifiedBy>
  <cp:revision>13</cp:revision>
  <cp:lastPrinted>2022-05-20T13:33:09Z</cp:lastPrinted>
  <dcterms:created xsi:type="dcterms:W3CDTF">2022-01-13T03:40:05Z</dcterms:created>
  <dcterms:modified xsi:type="dcterms:W3CDTF">2022-06-02T15:33:28Z</dcterms:modified>
</cp:coreProperties>
</file>