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57" r:id="rId5"/>
  </p:sldIdLst>
  <p:sldSz cx="9144000" cy="6858000" type="screen4x3"/>
  <p:notesSz cx="6858000" cy="9144000"/>
  <p:defaultTextStyle>
    <a:defPPr>
      <a:defRPr lang="en-US"/>
    </a:defPPr>
    <a:lvl1pPr marL="0" algn="l" defTabSz="898908" rtl="0" eaLnBrk="1" latinLnBrk="0" hangingPunct="1">
      <a:defRPr sz="1765" kern="1200">
        <a:solidFill>
          <a:schemeClr val="tx1"/>
        </a:solidFill>
        <a:latin typeface="+mn-lt"/>
        <a:ea typeface="+mn-ea"/>
        <a:cs typeface="+mn-cs"/>
      </a:defRPr>
    </a:lvl1pPr>
    <a:lvl2pPr marL="449454" algn="l" defTabSz="898908" rtl="0" eaLnBrk="1" latinLnBrk="0" hangingPunct="1">
      <a:defRPr sz="1765" kern="1200">
        <a:solidFill>
          <a:schemeClr val="tx1"/>
        </a:solidFill>
        <a:latin typeface="+mn-lt"/>
        <a:ea typeface="+mn-ea"/>
        <a:cs typeface="+mn-cs"/>
      </a:defRPr>
    </a:lvl2pPr>
    <a:lvl3pPr marL="898908" algn="l" defTabSz="898908" rtl="0" eaLnBrk="1" latinLnBrk="0" hangingPunct="1">
      <a:defRPr sz="1765" kern="1200">
        <a:solidFill>
          <a:schemeClr val="tx1"/>
        </a:solidFill>
        <a:latin typeface="+mn-lt"/>
        <a:ea typeface="+mn-ea"/>
        <a:cs typeface="+mn-cs"/>
      </a:defRPr>
    </a:lvl3pPr>
    <a:lvl4pPr marL="1348364" algn="l" defTabSz="898908" rtl="0" eaLnBrk="1" latinLnBrk="0" hangingPunct="1">
      <a:defRPr sz="1765" kern="1200">
        <a:solidFill>
          <a:schemeClr val="tx1"/>
        </a:solidFill>
        <a:latin typeface="+mn-lt"/>
        <a:ea typeface="+mn-ea"/>
        <a:cs typeface="+mn-cs"/>
      </a:defRPr>
    </a:lvl4pPr>
    <a:lvl5pPr marL="1797818" algn="l" defTabSz="898908" rtl="0" eaLnBrk="1" latinLnBrk="0" hangingPunct="1">
      <a:defRPr sz="1765" kern="1200">
        <a:solidFill>
          <a:schemeClr val="tx1"/>
        </a:solidFill>
        <a:latin typeface="+mn-lt"/>
        <a:ea typeface="+mn-ea"/>
        <a:cs typeface="+mn-cs"/>
      </a:defRPr>
    </a:lvl5pPr>
    <a:lvl6pPr marL="2247272" algn="l" defTabSz="898908" rtl="0" eaLnBrk="1" latinLnBrk="0" hangingPunct="1">
      <a:defRPr sz="1765" kern="1200">
        <a:solidFill>
          <a:schemeClr val="tx1"/>
        </a:solidFill>
        <a:latin typeface="+mn-lt"/>
        <a:ea typeface="+mn-ea"/>
        <a:cs typeface="+mn-cs"/>
      </a:defRPr>
    </a:lvl6pPr>
    <a:lvl7pPr marL="2696726" algn="l" defTabSz="898908" rtl="0" eaLnBrk="1" latinLnBrk="0" hangingPunct="1">
      <a:defRPr sz="1765" kern="1200">
        <a:solidFill>
          <a:schemeClr val="tx1"/>
        </a:solidFill>
        <a:latin typeface="+mn-lt"/>
        <a:ea typeface="+mn-ea"/>
        <a:cs typeface="+mn-cs"/>
      </a:defRPr>
    </a:lvl7pPr>
    <a:lvl8pPr marL="3146181" algn="l" defTabSz="898908" rtl="0" eaLnBrk="1" latinLnBrk="0" hangingPunct="1">
      <a:defRPr sz="1765" kern="1200">
        <a:solidFill>
          <a:schemeClr val="tx1"/>
        </a:solidFill>
        <a:latin typeface="+mn-lt"/>
        <a:ea typeface="+mn-ea"/>
        <a:cs typeface="+mn-cs"/>
      </a:defRPr>
    </a:lvl8pPr>
    <a:lvl9pPr marL="3595635" algn="l" defTabSz="898908" rtl="0" eaLnBrk="1" latinLnBrk="0" hangingPunct="1">
      <a:defRPr sz="176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5" userDrawn="1">
          <p15:clr>
            <a:srgbClr val="A4A3A4"/>
          </p15:clr>
        </p15:guide>
        <p15:guide id="2" orient="horz" pos="4235" userDrawn="1">
          <p15:clr>
            <a:srgbClr val="A4A3A4"/>
          </p15:clr>
        </p15:guide>
        <p15:guide id="3" orient="horz" pos="2160" userDrawn="1">
          <p15:clr>
            <a:srgbClr val="A4A3A4"/>
          </p15:clr>
        </p15:guide>
        <p15:guide id="4" pos="2880" userDrawn="1">
          <p15:clr>
            <a:srgbClr val="A4A3A4"/>
          </p15:clr>
        </p15:guide>
        <p15:guide id="5" pos="131" userDrawn="1">
          <p15:clr>
            <a:srgbClr val="A4A3A4"/>
          </p15:clr>
        </p15:guide>
        <p15:guide id="6" pos="562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howGuides="1">
      <p:cViewPr varScale="1">
        <p:scale>
          <a:sx n="68" d="100"/>
          <a:sy n="68" d="100"/>
        </p:scale>
        <p:origin x="1470" y="78"/>
      </p:cViewPr>
      <p:guideLst>
        <p:guide orient="horz" pos="85"/>
        <p:guide orient="horz" pos="4235"/>
        <p:guide orient="horz" pos="2160"/>
        <p:guide pos="2880"/>
        <p:guide pos="131"/>
        <p:guide pos="5629"/>
      </p:guideLst>
    </p:cSldViewPr>
  </p:slideViewPr>
  <p:notesTextViewPr>
    <p:cViewPr>
      <p:scale>
        <a:sx n="1" d="1"/>
        <a:sy n="1" d="1"/>
      </p:scale>
      <p:origin x="0" y="0"/>
    </p:cViewPr>
  </p:notesTextViewPr>
  <p:notesViewPr>
    <p:cSldViewPr showGuides="1">
      <p:cViewPr varScale="1">
        <p:scale>
          <a:sx n="58" d="100"/>
          <a:sy n="58" d="100"/>
        </p:scale>
        <p:origin x="300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kumimoji="1" lang="ja-JP" sz="1200"/>
            </a:lvl1pPr>
          </a:lstStyle>
          <a:p>
            <a:endParaRPr kumimoji="1" lang="ja-JP"/>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kumimoji="1" lang="ja-JP" sz="1200"/>
            </a:lvl1pPr>
          </a:lstStyle>
          <a:p>
            <a:fld id="{C69B1E1D-1656-4BF3-B39D-523606D6DB44}" type="datetimeFigureOut">
              <a:rPr kumimoji="1" lang="en-US" altLang="ja-JP"/>
              <a:t>6/5/2022</a:t>
            </a:fld>
            <a:endParaRPr kumimoji="1" lang="ja-JP"/>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kumimoji="1" lang="ja-JP" sz="1200"/>
            </a:lvl1pPr>
          </a:lstStyle>
          <a:p>
            <a:endParaRPr kumimoji="1" lang="ja-JP"/>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kumimoji="1" lang="ja-JP" sz="1200"/>
            </a:lvl1pPr>
          </a:lstStyle>
          <a:p>
            <a:fld id="{624149B6-8CC3-4B9A-BCBF-5AF8A7649FF2}" type="slidenum">
              <a:rPr kumimoji="1" lang="ja-JP"/>
              <a:t>‹#›</a:t>
            </a:fld>
            <a:endParaRPr kumimoji="1" lang="ja-JP"/>
          </a:p>
        </p:txBody>
      </p:sp>
    </p:spTree>
    <p:extLst>
      <p:ext uri="{BB962C8B-B14F-4D97-AF65-F5344CB8AC3E}">
        <p14:creationId xmlns:p14="http://schemas.microsoft.com/office/powerpoint/2010/main" val="2531268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kumimoji="1" lang="ja-JP" sz="1200"/>
            </a:lvl1pPr>
          </a:lstStyle>
          <a:p>
            <a:endParaRPr kumimoji="1" lang="ja-JP"/>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kumimoji="1" lang="ja-JP" sz="1200"/>
            </a:lvl1pPr>
          </a:lstStyle>
          <a:p>
            <a:fld id="{A85FC044-1321-463A-86E8-35D85A959797}" type="datetimeFigureOut">
              <a:t>2022/6/5</a:t>
            </a:fld>
            <a:endParaRPr kumimoji="1" lang="ja-JP"/>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kumimoji="1" lang="ja-JP"/>
          </a:p>
        </p:txBody>
      </p:sp>
      <p:sp>
        <p:nvSpPr>
          <p:cNvPr id="5" name="メモ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t>マスター テキストのスタイルを編集するには、ここをクリック</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kumimoji="1" lang="ja-JP" sz="1200"/>
            </a:lvl1pPr>
          </a:lstStyle>
          <a:p>
            <a:endParaRPr kumimoji="1" lang="ja-JP"/>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kumimoji="1" lang="ja-JP" sz="1200"/>
            </a:lvl1pPr>
          </a:lstStyle>
          <a:p>
            <a:fld id="{86AA99EE-A2C0-4BE5-BB96-1FDEE1D6095A}" type="slidenum">
              <a:t>‹#›</a:t>
            </a:fld>
            <a:endParaRPr kumimoji="1" lang="ja-JP"/>
          </a:p>
        </p:txBody>
      </p:sp>
    </p:spTree>
    <p:extLst>
      <p:ext uri="{BB962C8B-B14F-4D97-AF65-F5344CB8AC3E}">
        <p14:creationId xmlns:p14="http://schemas.microsoft.com/office/powerpoint/2010/main" val="526883074"/>
      </p:ext>
    </p:extLst>
  </p:cSld>
  <p:clrMap bg1="lt1" tx1="dk1" bg2="lt2" tx2="dk2" accent1="accent1" accent2="accent2" accent3="accent3" accent4="accent4" accent5="accent5" accent6="accent6" hlink="hlink" folHlink="folHlink"/>
  <p:notesStyle>
    <a:lvl1pPr marL="0" algn="l" defTabSz="806775" rtl="0" eaLnBrk="1" latinLnBrk="0" hangingPunct="1">
      <a:defRPr kumimoji="1" lang="ja-JP" sz="1059" kern="1200">
        <a:solidFill>
          <a:schemeClr val="tx1"/>
        </a:solidFill>
        <a:latin typeface="+mn-lt"/>
        <a:ea typeface="+mn-ea"/>
        <a:cs typeface="+mn-cs"/>
      </a:defRPr>
    </a:lvl1pPr>
    <a:lvl2pPr marL="403388" algn="l" defTabSz="806775" rtl="0" eaLnBrk="1" latinLnBrk="0" hangingPunct="1">
      <a:defRPr kumimoji="1" lang="ja-JP" sz="1059" kern="1200">
        <a:solidFill>
          <a:schemeClr val="tx1"/>
        </a:solidFill>
        <a:latin typeface="+mn-lt"/>
        <a:ea typeface="+mn-ea"/>
        <a:cs typeface="+mn-cs"/>
      </a:defRPr>
    </a:lvl2pPr>
    <a:lvl3pPr marL="806775" algn="l" defTabSz="806775" rtl="0" eaLnBrk="1" latinLnBrk="0" hangingPunct="1">
      <a:defRPr kumimoji="1" lang="ja-JP" sz="1059" kern="1200">
        <a:solidFill>
          <a:schemeClr val="tx1"/>
        </a:solidFill>
        <a:latin typeface="+mn-lt"/>
        <a:ea typeface="+mn-ea"/>
        <a:cs typeface="+mn-cs"/>
      </a:defRPr>
    </a:lvl3pPr>
    <a:lvl4pPr marL="1210163" algn="l" defTabSz="806775" rtl="0" eaLnBrk="1" latinLnBrk="0" hangingPunct="1">
      <a:defRPr kumimoji="1" lang="ja-JP" sz="1059" kern="1200">
        <a:solidFill>
          <a:schemeClr val="tx1"/>
        </a:solidFill>
        <a:latin typeface="+mn-lt"/>
        <a:ea typeface="+mn-ea"/>
        <a:cs typeface="+mn-cs"/>
      </a:defRPr>
    </a:lvl4pPr>
    <a:lvl5pPr marL="1613550" algn="l" defTabSz="806775" rtl="0" eaLnBrk="1" latinLnBrk="0" hangingPunct="1">
      <a:defRPr kumimoji="1" lang="ja-JP" sz="1059" kern="1200">
        <a:solidFill>
          <a:schemeClr val="tx1"/>
        </a:solidFill>
        <a:latin typeface="+mn-lt"/>
        <a:ea typeface="+mn-ea"/>
        <a:cs typeface="+mn-cs"/>
      </a:defRPr>
    </a:lvl5pPr>
    <a:lvl6pPr marL="2016938" algn="l" defTabSz="806775" rtl="0" eaLnBrk="1" latinLnBrk="0" hangingPunct="1">
      <a:defRPr kumimoji="1" lang="ja-JP" sz="1059" kern="1200">
        <a:solidFill>
          <a:schemeClr val="tx1"/>
        </a:solidFill>
        <a:latin typeface="+mn-lt"/>
        <a:ea typeface="+mn-ea"/>
        <a:cs typeface="+mn-cs"/>
      </a:defRPr>
    </a:lvl6pPr>
    <a:lvl7pPr marL="2420325" algn="l" defTabSz="806775" rtl="0" eaLnBrk="1" latinLnBrk="0" hangingPunct="1">
      <a:defRPr kumimoji="1" lang="ja-JP" sz="1059" kern="1200">
        <a:solidFill>
          <a:schemeClr val="tx1"/>
        </a:solidFill>
        <a:latin typeface="+mn-lt"/>
        <a:ea typeface="+mn-ea"/>
        <a:cs typeface="+mn-cs"/>
      </a:defRPr>
    </a:lvl7pPr>
    <a:lvl8pPr marL="2823713" algn="l" defTabSz="806775" rtl="0" eaLnBrk="1" latinLnBrk="0" hangingPunct="1">
      <a:defRPr kumimoji="1" lang="ja-JP" sz="1059" kern="1200">
        <a:solidFill>
          <a:schemeClr val="tx1"/>
        </a:solidFill>
        <a:latin typeface="+mn-lt"/>
        <a:ea typeface="+mn-ea"/>
        <a:cs typeface="+mn-cs"/>
      </a:defRPr>
    </a:lvl8pPr>
    <a:lvl9pPr marL="3227100" algn="l" defTabSz="806775" rtl="0" eaLnBrk="1" latinLnBrk="0" hangingPunct="1">
      <a:defRPr kumimoji="1" lang="ja-JP" sz="105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証書">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990601" y="1463618"/>
            <a:ext cx="7162800" cy="480942"/>
          </a:xfrm>
        </p:spPr>
        <p:txBody>
          <a:bodyPr lIns="91440" tIns="45720" rIns="91440" bIns="45720" anchor="ctr">
            <a:noAutofit/>
          </a:bodyPr>
          <a:lstStyle>
            <a:lvl1pPr marL="0" indent="0" algn="ctr" latinLnBrk="0">
              <a:spcBef>
                <a:spcPts val="0"/>
              </a:spcBef>
              <a:buNone/>
              <a:defRPr kumimoji="1" lang="ja-JP" sz="3200">
                <a:solidFill>
                  <a:schemeClr val="tx1"/>
                </a:solidFill>
              </a:defRPr>
            </a:lvl1pPr>
            <a:lvl2pPr marL="0" indent="0" algn="ctr" latinLnBrk="0">
              <a:spcBef>
                <a:spcPts val="0"/>
              </a:spcBef>
              <a:buNone/>
              <a:defRPr kumimoji="1" lang="ja-JP" sz="1637"/>
            </a:lvl2pPr>
            <a:lvl3pPr marL="0" indent="0" algn="ctr" latinLnBrk="0">
              <a:spcBef>
                <a:spcPts val="0"/>
              </a:spcBef>
              <a:buNone/>
              <a:defRPr kumimoji="1" lang="ja-JP" sz="1637"/>
            </a:lvl3pPr>
            <a:lvl4pPr marL="0" indent="0" algn="ctr" latinLnBrk="0">
              <a:spcBef>
                <a:spcPts val="0"/>
              </a:spcBef>
              <a:buNone/>
              <a:defRPr kumimoji="1" lang="ja-JP" sz="1637"/>
            </a:lvl4pPr>
            <a:lvl5pPr marL="0" indent="0" algn="ctr" latinLnBrk="0">
              <a:spcBef>
                <a:spcPts val="0"/>
              </a:spcBef>
              <a:buNone/>
              <a:defRPr kumimoji="1" lang="ja-JP" sz="1637"/>
            </a:lvl5pPr>
          </a:lstStyle>
          <a:p>
            <a:pPr lvl="0"/>
            <a:r>
              <a:rPr kumimoji="1" lang="ja-JP" dirty="0"/>
              <a:t>証書のタイプ</a:t>
            </a:r>
          </a:p>
        </p:txBody>
      </p:sp>
      <p:sp>
        <p:nvSpPr>
          <p:cNvPr id="20" name="テキスト プレースホルダー 7"/>
          <p:cNvSpPr>
            <a:spLocks noGrp="1"/>
          </p:cNvSpPr>
          <p:nvPr>
            <p:ph type="body" sz="quarter" idx="19" hasCustomPrompt="1"/>
          </p:nvPr>
        </p:nvSpPr>
        <p:spPr>
          <a:xfrm>
            <a:off x="990601" y="3791249"/>
            <a:ext cx="7162800" cy="325881"/>
          </a:xfrm>
        </p:spPr>
        <p:txBody>
          <a:bodyPr lIns="91440" tIns="45720" rIns="91440" bIns="45720" anchor="ctr">
            <a:noAutofit/>
          </a:bodyPr>
          <a:lstStyle>
            <a:lvl1pPr marL="0" indent="0" algn="ctr" latinLnBrk="0">
              <a:spcBef>
                <a:spcPts val="0"/>
              </a:spcBef>
              <a:buNone/>
              <a:defRPr kumimoji="1" lang="ja-JP" sz="1800" cap="all" baseline="0">
                <a:solidFill>
                  <a:schemeClr val="tx1"/>
                </a:solidFill>
              </a:defRPr>
            </a:lvl1pPr>
            <a:lvl2pPr marL="0" indent="0" algn="ctr" latinLnBrk="0">
              <a:spcBef>
                <a:spcPts val="0"/>
              </a:spcBef>
              <a:buNone/>
              <a:defRPr kumimoji="1" lang="ja-JP" sz="1637"/>
            </a:lvl2pPr>
            <a:lvl3pPr marL="0" indent="0" algn="ctr" latinLnBrk="0">
              <a:spcBef>
                <a:spcPts val="0"/>
              </a:spcBef>
              <a:buNone/>
              <a:defRPr kumimoji="1" lang="ja-JP" sz="1637"/>
            </a:lvl3pPr>
            <a:lvl4pPr marL="0" indent="0" algn="ctr" latinLnBrk="0">
              <a:spcBef>
                <a:spcPts val="0"/>
              </a:spcBef>
              <a:buNone/>
              <a:defRPr kumimoji="1" lang="ja-JP" sz="1637"/>
            </a:lvl4pPr>
            <a:lvl5pPr marL="0" indent="0" algn="ctr" latinLnBrk="0">
              <a:spcBef>
                <a:spcPts val="0"/>
              </a:spcBef>
              <a:buNone/>
              <a:defRPr kumimoji="1" lang="ja-JP" sz="1637"/>
            </a:lvl5pPr>
          </a:lstStyle>
          <a:p>
            <a:pPr lvl="0"/>
            <a:r>
              <a:rPr kumimoji="1" lang="ja-JP" dirty="0"/>
              <a:t>[功績/表彰の理由を記述]</a:t>
            </a:r>
          </a:p>
        </p:txBody>
      </p:sp>
      <p:sp>
        <p:nvSpPr>
          <p:cNvPr id="9" name="テキスト プレースホルダー 7"/>
          <p:cNvSpPr>
            <a:spLocks noGrp="1"/>
          </p:cNvSpPr>
          <p:nvPr>
            <p:ph type="body" sz="quarter" idx="11" hasCustomPrompt="1"/>
          </p:nvPr>
        </p:nvSpPr>
        <p:spPr>
          <a:xfrm>
            <a:off x="990601" y="2949678"/>
            <a:ext cx="7162800" cy="739588"/>
          </a:xfrm>
        </p:spPr>
        <p:txBody>
          <a:bodyPr lIns="91440" tIns="45720" rIns="91440" bIns="45720" anchor="ctr">
            <a:noAutofit/>
          </a:bodyPr>
          <a:lstStyle>
            <a:lvl1pPr marL="0" indent="0" algn="ctr" latinLnBrk="0">
              <a:spcBef>
                <a:spcPts val="0"/>
              </a:spcBef>
              <a:buNone/>
              <a:defRPr kumimoji="1" lang="ja-JP" sz="5400" b="0" baseline="0">
                <a:solidFill>
                  <a:schemeClr val="tx1"/>
                </a:solidFill>
              </a:defRPr>
            </a:lvl1pPr>
            <a:lvl2pPr marL="0" indent="0" algn="ctr" latinLnBrk="0">
              <a:spcBef>
                <a:spcPts val="0"/>
              </a:spcBef>
              <a:buNone/>
              <a:defRPr kumimoji="1" lang="ja-JP" sz="1637"/>
            </a:lvl2pPr>
            <a:lvl3pPr marL="0" indent="0" algn="ctr" latinLnBrk="0">
              <a:spcBef>
                <a:spcPts val="0"/>
              </a:spcBef>
              <a:buNone/>
              <a:defRPr kumimoji="1" lang="ja-JP" sz="1637"/>
            </a:lvl3pPr>
            <a:lvl4pPr marL="0" indent="0" algn="ctr" latinLnBrk="0">
              <a:spcBef>
                <a:spcPts val="0"/>
              </a:spcBef>
              <a:buNone/>
              <a:defRPr kumimoji="1" lang="ja-JP" sz="1637"/>
            </a:lvl4pPr>
            <a:lvl5pPr marL="0" indent="0" algn="ctr" latinLnBrk="0">
              <a:spcBef>
                <a:spcPts val="0"/>
              </a:spcBef>
              <a:buNone/>
              <a:defRPr kumimoji="1" lang="ja-JP" sz="1637"/>
            </a:lvl5pPr>
          </a:lstStyle>
          <a:p>
            <a:pPr lvl="0"/>
            <a:r>
              <a:rPr kumimoji="1" lang="ja-JP" dirty="0"/>
              <a:t>受取人の名前</a:t>
            </a:r>
          </a:p>
        </p:txBody>
      </p:sp>
      <p:sp>
        <p:nvSpPr>
          <p:cNvPr id="21" name="テキスト プレースホルダー 7"/>
          <p:cNvSpPr>
            <a:spLocks noGrp="1"/>
          </p:cNvSpPr>
          <p:nvPr>
            <p:ph type="body" sz="quarter" idx="20" hasCustomPrompt="1"/>
          </p:nvPr>
        </p:nvSpPr>
        <p:spPr>
          <a:xfrm>
            <a:off x="990601" y="2560805"/>
            <a:ext cx="7162800" cy="325881"/>
          </a:xfrm>
        </p:spPr>
        <p:txBody>
          <a:bodyPr lIns="91440" tIns="45720" rIns="91440" bIns="45720" anchor="ctr">
            <a:noAutofit/>
          </a:bodyPr>
          <a:lstStyle>
            <a:lvl1pPr marL="0" indent="0" algn="ctr" latinLnBrk="0">
              <a:spcBef>
                <a:spcPts val="0"/>
              </a:spcBef>
              <a:buNone/>
              <a:defRPr kumimoji="1" lang="ja-JP" sz="1800" cap="all" baseline="0">
                <a:solidFill>
                  <a:schemeClr val="tx1"/>
                </a:solidFill>
              </a:defRPr>
            </a:lvl1pPr>
            <a:lvl2pPr marL="0" indent="0" algn="ctr" latinLnBrk="0">
              <a:spcBef>
                <a:spcPts val="0"/>
              </a:spcBef>
              <a:buNone/>
              <a:defRPr kumimoji="1" lang="ja-JP" sz="1637"/>
            </a:lvl2pPr>
            <a:lvl3pPr marL="0" indent="0" algn="ctr" latinLnBrk="0">
              <a:spcBef>
                <a:spcPts val="0"/>
              </a:spcBef>
              <a:buNone/>
              <a:defRPr kumimoji="1" lang="ja-JP" sz="1637"/>
            </a:lvl3pPr>
            <a:lvl4pPr marL="0" indent="0" algn="ctr" latinLnBrk="0">
              <a:spcBef>
                <a:spcPts val="0"/>
              </a:spcBef>
              <a:buNone/>
              <a:defRPr kumimoji="1" lang="ja-JP" sz="1637"/>
            </a:lvl4pPr>
            <a:lvl5pPr marL="0" indent="0" algn="ctr" latinLnBrk="0">
              <a:spcBef>
                <a:spcPts val="0"/>
              </a:spcBef>
              <a:buNone/>
              <a:defRPr kumimoji="1" lang="ja-JP" sz="1637"/>
            </a:lvl5pPr>
          </a:lstStyle>
          <a:p>
            <a:pPr lvl="0"/>
            <a:r>
              <a:rPr kumimoji="1" lang="en-US" altLang="ja-JP" dirty="0"/>
              <a:t>&amp;#160;</a:t>
            </a:r>
            <a:endParaRPr kumimoji="1" lang="ja-JP" dirty="0"/>
          </a:p>
        </p:txBody>
      </p:sp>
      <p:cxnSp>
        <p:nvCxnSpPr>
          <p:cNvPr id="24" name="直線コネクタ 23"/>
          <p:cNvCxnSpPr/>
          <p:nvPr/>
        </p:nvCxnSpPr>
        <p:spPr>
          <a:xfrm>
            <a:off x="1731818" y="5217459"/>
            <a:ext cx="2701637" cy="0"/>
          </a:xfrm>
          <a:prstGeom prst="line">
            <a:avLst/>
          </a:prstGeom>
          <a:noFill/>
          <a:ln w="9525" cap="flat" cmpd="sng" algn="ctr">
            <a:solidFill>
              <a:srgbClr val="404040"/>
            </a:solidFill>
            <a:prstDash val="solid"/>
          </a:ln>
          <a:effectLst/>
        </p:spPr>
      </p:cxnSp>
      <p:cxnSp>
        <p:nvCxnSpPr>
          <p:cNvPr id="26" name="直線コネクタ 25"/>
          <p:cNvCxnSpPr/>
          <p:nvPr/>
        </p:nvCxnSpPr>
        <p:spPr>
          <a:xfrm>
            <a:off x="4726189" y="5217459"/>
            <a:ext cx="2701637" cy="0"/>
          </a:xfrm>
          <a:prstGeom prst="line">
            <a:avLst/>
          </a:prstGeom>
          <a:noFill/>
          <a:ln w="9525" cap="flat" cmpd="sng" algn="ctr">
            <a:solidFill>
              <a:srgbClr val="404040"/>
            </a:solidFill>
            <a:prstDash val="solid"/>
          </a:ln>
          <a:effectLst/>
        </p:spPr>
      </p:cxnSp>
      <p:sp>
        <p:nvSpPr>
          <p:cNvPr id="18" name="テキスト プレースホルダー 7"/>
          <p:cNvSpPr>
            <a:spLocks noGrp="1"/>
          </p:cNvSpPr>
          <p:nvPr>
            <p:ph type="body" sz="quarter" idx="17" hasCustomPrompt="1"/>
          </p:nvPr>
        </p:nvSpPr>
        <p:spPr>
          <a:xfrm>
            <a:off x="1463617" y="5217459"/>
            <a:ext cx="2971800" cy="268941"/>
          </a:xfrm>
        </p:spPr>
        <p:txBody>
          <a:bodyPr lIns="91440" tIns="0" rIns="91440" bIns="0" anchor="ctr">
            <a:noAutofit/>
          </a:bodyPr>
          <a:lstStyle>
            <a:lvl1pPr marL="0" indent="0" algn="ctr" latinLnBrk="0">
              <a:spcBef>
                <a:spcPts val="0"/>
              </a:spcBef>
              <a:buNone/>
              <a:defRPr kumimoji="1" lang="ja-JP" sz="800" b="0" cap="all" baseline="0">
                <a:solidFill>
                  <a:schemeClr val="tx1"/>
                </a:solidFill>
              </a:defRPr>
            </a:lvl1pPr>
            <a:lvl2pPr marL="0" indent="0" algn="ctr" latinLnBrk="0">
              <a:spcBef>
                <a:spcPts val="0"/>
              </a:spcBef>
              <a:buNone/>
              <a:defRPr kumimoji="1" lang="ja-JP" sz="1637"/>
            </a:lvl2pPr>
            <a:lvl3pPr marL="0" indent="0" algn="ctr" latinLnBrk="0">
              <a:spcBef>
                <a:spcPts val="0"/>
              </a:spcBef>
              <a:buNone/>
              <a:defRPr kumimoji="1" lang="ja-JP" sz="1637"/>
            </a:lvl3pPr>
            <a:lvl4pPr marL="0" indent="0" algn="ctr" latinLnBrk="0">
              <a:spcBef>
                <a:spcPts val="0"/>
              </a:spcBef>
              <a:buNone/>
              <a:defRPr kumimoji="1" lang="ja-JP" sz="1637"/>
            </a:lvl4pPr>
            <a:lvl5pPr marL="0" indent="0" algn="ctr" latinLnBrk="0">
              <a:spcBef>
                <a:spcPts val="0"/>
              </a:spcBef>
              <a:buNone/>
              <a:defRPr kumimoji="1" lang="ja-JP" sz="1637"/>
            </a:lvl5pPr>
          </a:lstStyle>
          <a:p>
            <a:pPr lvl="0"/>
            <a:r>
              <a:rPr kumimoji="1" lang="ja-JP" dirty="0"/>
              <a:t>発表者の名前/タイトル</a:t>
            </a:r>
          </a:p>
        </p:txBody>
      </p:sp>
      <p:sp>
        <p:nvSpPr>
          <p:cNvPr id="30" name="テキスト プレースホルダー 7"/>
          <p:cNvSpPr>
            <a:spLocks noGrp="1"/>
          </p:cNvSpPr>
          <p:nvPr>
            <p:ph type="body" sz="quarter" idx="21" hasCustomPrompt="1"/>
          </p:nvPr>
        </p:nvSpPr>
        <p:spPr>
          <a:xfrm>
            <a:off x="4726190" y="5217459"/>
            <a:ext cx="2970010" cy="268941"/>
          </a:xfrm>
        </p:spPr>
        <p:txBody>
          <a:bodyPr lIns="91440" tIns="0" rIns="91440" bIns="0" anchor="ctr">
            <a:noAutofit/>
          </a:bodyPr>
          <a:lstStyle>
            <a:lvl1pPr marL="0" indent="0" algn="ctr" latinLnBrk="0">
              <a:spcBef>
                <a:spcPts val="0"/>
              </a:spcBef>
              <a:buNone/>
              <a:defRPr kumimoji="1" lang="ja-JP" sz="800" b="0" cap="all" baseline="0">
                <a:solidFill>
                  <a:schemeClr val="tx1"/>
                </a:solidFill>
              </a:defRPr>
            </a:lvl1pPr>
            <a:lvl2pPr marL="0" indent="0" algn="ctr" latinLnBrk="0">
              <a:spcBef>
                <a:spcPts val="0"/>
              </a:spcBef>
              <a:buNone/>
              <a:defRPr kumimoji="1" lang="ja-JP" sz="1637"/>
            </a:lvl2pPr>
            <a:lvl3pPr marL="0" indent="0" algn="ctr" latinLnBrk="0">
              <a:spcBef>
                <a:spcPts val="0"/>
              </a:spcBef>
              <a:buNone/>
              <a:defRPr kumimoji="1" lang="ja-JP" sz="1637"/>
            </a:lvl3pPr>
            <a:lvl4pPr marL="0" indent="0" algn="ctr" latinLnBrk="0">
              <a:spcBef>
                <a:spcPts val="0"/>
              </a:spcBef>
              <a:buNone/>
              <a:defRPr kumimoji="1" lang="ja-JP" sz="1637"/>
            </a:lvl4pPr>
            <a:lvl5pPr marL="0" indent="0" algn="ctr" latinLnBrk="0">
              <a:spcBef>
                <a:spcPts val="0"/>
              </a:spcBef>
              <a:buNone/>
              <a:defRPr kumimoji="1" lang="ja-JP" sz="1637"/>
            </a:lvl5pPr>
          </a:lstStyle>
          <a:p>
            <a:pPr lvl="0"/>
            <a:r>
              <a:rPr kumimoji="1" lang="ja-JP" dirty="0"/>
              <a:t>日付</a:t>
            </a:r>
          </a:p>
        </p:txBody>
      </p:sp>
      <p:cxnSp>
        <p:nvCxnSpPr>
          <p:cNvPr id="4" name="直線コネクタ 3"/>
          <p:cNvCxnSpPr/>
          <p:nvPr/>
        </p:nvCxnSpPr>
        <p:spPr>
          <a:xfrm>
            <a:off x="1463617" y="5217459"/>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726190" y="5217459"/>
            <a:ext cx="29700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操作方法のテキスト"/>
          <p:cNvSpPr/>
          <p:nvPr userDrawn="1"/>
        </p:nvSpPr>
        <p:spPr>
          <a:xfrm>
            <a:off x="9351818" y="0"/>
            <a:ext cx="1524000" cy="6858000"/>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127" tIns="41563" rIns="83127" bIns="41563" numCol="1" spcCol="0" rtlCol="0" fromWordArt="0" anchor="t" anchorCtr="0" forceAA="0" compatLnSpc="1">
            <a:prstTxWarp prst="textNoShape">
              <a:avLst/>
            </a:prstTxWarp>
            <a:noAutofit/>
          </a:bodyPr>
          <a:lstStyle/>
          <a:p>
            <a:pPr>
              <a:spcBef>
                <a:spcPts val="1091"/>
              </a:spcBef>
            </a:pPr>
            <a:r>
              <a:rPr kumimoji="1" lang="ja-JP" sz="1182" b="1" dirty="0">
                <a:latin typeface="Meiryo UI" panose="020B0604030504040204" pitchFamily="50" charset="-128"/>
                <a:ea typeface="Meiryo UI" panose="020B0604030504040204" pitchFamily="50" charset="-128"/>
                <a:cs typeface="Meiryo UI" panose="020B0604030504040204" pitchFamily="50" charset="-128"/>
              </a:rPr>
              <a:t>メモ:  </a:t>
            </a:r>
          </a:p>
          <a:p>
            <a:pPr>
              <a:spcBef>
                <a:spcPts val="1091"/>
              </a:spcBef>
            </a:pPr>
            <a:r>
              <a:rPr kumimoji="1" lang="ja-JP" sz="1182" b="1" dirty="0">
                <a:latin typeface="Meiryo UI" panose="020B0604030504040204" pitchFamily="50" charset="-128"/>
                <a:ea typeface="Meiryo UI" panose="020B0604030504040204" pitchFamily="50" charset="-128"/>
                <a:cs typeface="Meiryo UI" panose="020B0604030504040204" pitchFamily="50" charset="-128"/>
              </a:rPr>
              <a:t>この証書は印刷するようにデザインされています。普通の紙でテストして位置が正確なことを確かめてからカード ストックに印刷してください。</a:t>
            </a:r>
          </a:p>
          <a:p>
            <a:pPr>
              <a:spcBef>
                <a:spcPts val="1091"/>
              </a:spcBef>
            </a:pPr>
            <a:r>
              <a:rPr kumimoji="1" lang="ja-JP" sz="1182" b="1"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82"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82" b="1" dirty="0">
                <a:latin typeface="Meiryo UI" panose="020B0604030504040204" pitchFamily="50" charset="-128"/>
                <a:ea typeface="Meiryo UI" panose="020B0604030504040204" pitchFamily="50" charset="-128"/>
                <a:cs typeface="Meiryo UI" panose="020B0604030504040204" pitchFamily="50" charset="-128"/>
              </a:rPr>
              <a:t>フル ページ サイズのスライド</a:t>
            </a:r>
            <a:r>
              <a:rPr kumimoji="1" lang="en-US" altLang="ja-JP" sz="1182"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82" b="1" dirty="0">
                <a:latin typeface="Meiryo UI" panose="020B0604030504040204" pitchFamily="50" charset="-128"/>
                <a:ea typeface="Meiryo UI" panose="020B0604030504040204" pitchFamily="50" charset="-128"/>
                <a:cs typeface="Meiryo UI" panose="020B0604030504040204" pitchFamily="50" charset="-128"/>
              </a:rPr>
              <a:t>ドロップダウンの</a:t>
            </a:r>
            <a:r>
              <a:rPr kumimoji="1" lang="en-US" altLang="ja-JP" sz="1182"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82" b="1" dirty="0">
                <a:latin typeface="Meiryo UI" panose="020B0604030504040204" pitchFamily="50" charset="-128"/>
                <a:ea typeface="Meiryo UI" panose="020B0604030504040204" pitchFamily="50" charset="-128"/>
                <a:cs typeface="Meiryo UI" panose="020B0604030504040204" pitchFamily="50" charset="-128"/>
              </a:rPr>
              <a:t>印刷</a:t>
            </a:r>
            <a:r>
              <a:rPr kumimoji="1" lang="en-US" altLang="ja-JP" sz="1182"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82" b="1" dirty="0">
                <a:latin typeface="Meiryo UI" panose="020B0604030504040204" pitchFamily="50" charset="-128"/>
                <a:ea typeface="Meiryo UI" panose="020B0604030504040204" pitchFamily="50" charset="-128"/>
                <a:cs typeface="Meiryo UI" panose="020B0604030504040204" pitchFamily="50" charset="-128"/>
              </a:rPr>
              <a:t>ダイアログで </a:t>
            </a:r>
            <a:r>
              <a:rPr kumimoji="1" lang="en-US" altLang="ja-JP" sz="1182"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82" b="1" dirty="0">
                <a:latin typeface="Meiryo UI" panose="020B0604030504040204" pitchFamily="50" charset="-128"/>
                <a:ea typeface="Meiryo UI" panose="020B0604030504040204" pitchFamily="50" charset="-128"/>
                <a:cs typeface="Meiryo UI" panose="020B0604030504040204" pitchFamily="50" charset="-128"/>
              </a:rPr>
              <a:t>用紙に合わせて拡大</a:t>
            </a:r>
            <a:r>
              <a:rPr kumimoji="1" lang="en-US" altLang="ja-JP" sz="1182"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82" b="1" dirty="0">
                <a:latin typeface="Meiryo UI" panose="020B0604030504040204" pitchFamily="50" charset="-128"/>
                <a:ea typeface="Meiryo UI" panose="020B0604030504040204" pitchFamily="50" charset="-128"/>
                <a:cs typeface="Meiryo UI" panose="020B0604030504040204" pitchFamily="50" charset="-128"/>
              </a:rPr>
              <a:t>縮小</a:t>
            </a:r>
            <a:r>
              <a:rPr kumimoji="1" lang="en-US" altLang="ja-JP" sz="1182" b="1"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82" b="1" dirty="0">
                <a:latin typeface="Meiryo UI" panose="020B0604030504040204" pitchFamily="50" charset="-128"/>
                <a:ea typeface="Meiryo UI" panose="020B0604030504040204" pitchFamily="50" charset="-128"/>
                <a:cs typeface="Meiryo UI" panose="020B0604030504040204" pitchFamily="50" charset="-128"/>
              </a:rPr>
              <a:t>のチェックをはずす必要があるかもしれません。</a:t>
            </a:r>
            <a:endParaRPr kumimoji="1" lang="ja-JP" sz="1182"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090746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図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日付プレースホルダー 3"/>
          <p:cNvSpPr>
            <a:spLocks noGrp="1"/>
          </p:cNvSpPr>
          <p:nvPr>
            <p:ph type="dt" sz="half" idx="2"/>
          </p:nvPr>
        </p:nvSpPr>
        <p:spPr>
          <a:xfrm>
            <a:off x="411471" y="6460454"/>
            <a:ext cx="2133600" cy="365125"/>
          </a:xfrm>
          <a:prstGeom prst="rect">
            <a:avLst/>
          </a:prstGeom>
        </p:spPr>
        <p:txBody>
          <a:bodyPr vert="horz" lIns="101882" tIns="50941" rIns="101882" bIns="50941" rtlCol="0" anchor="ctr"/>
          <a:lstStyle>
            <a:lvl1pPr algn="l" latinLnBrk="0">
              <a:defRPr kumimoji="1" lang="ja-JP" sz="727">
                <a:solidFill>
                  <a:schemeClr val="bg1">
                    <a:lumMod val="50000"/>
                  </a:schemeClr>
                </a:solidFill>
                <a:latin typeface="Meiryo UI" pitchFamily="50" charset="-128"/>
                <a:ea typeface="Meiryo UI" pitchFamily="50" charset="-128"/>
                <a:cs typeface="Meiryo UI" pitchFamily="50" charset="-128"/>
              </a:defRPr>
            </a:lvl1pPr>
          </a:lstStyle>
          <a:p>
            <a:fld id="{E2BDE6FC-D800-44C9-9F28-4DA3F75C04DF}" type="datetimeFigureOut">
              <a:rPr lang="en-US" altLang="ja-JP" smtClean="0"/>
              <a:pPr/>
              <a:t>6/5/2022</a:t>
            </a:fld>
            <a:endParaRPr lang="en-US" altLang="ja-JP"/>
          </a:p>
        </p:txBody>
      </p:sp>
      <p:sp>
        <p:nvSpPr>
          <p:cNvPr id="5" name="フッター プレースホルダー 4"/>
          <p:cNvSpPr>
            <a:spLocks noGrp="1"/>
          </p:cNvSpPr>
          <p:nvPr>
            <p:ph type="ftr" sz="quarter" idx="3"/>
          </p:nvPr>
        </p:nvSpPr>
        <p:spPr>
          <a:xfrm>
            <a:off x="3124200" y="6460454"/>
            <a:ext cx="2895600" cy="365125"/>
          </a:xfrm>
          <a:prstGeom prst="rect">
            <a:avLst/>
          </a:prstGeom>
        </p:spPr>
        <p:txBody>
          <a:bodyPr vert="horz" lIns="101882" tIns="50941" rIns="101882" bIns="50941" rtlCol="0" anchor="ctr"/>
          <a:lstStyle>
            <a:lvl1pPr algn="ctr" latinLnBrk="0">
              <a:defRPr kumimoji="1" lang="ja-JP" sz="727">
                <a:solidFill>
                  <a:schemeClr val="bg1">
                    <a:lumMod val="50000"/>
                  </a:schemeClr>
                </a:solidFill>
                <a:latin typeface="Meiryo UI" pitchFamily="50" charset="-128"/>
                <a:ea typeface="Meiryo UI" pitchFamily="50" charset="-128"/>
                <a:cs typeface="Meiryo UI" pitchFamily="50" charset="-128"/>
              </a:defRPr>
            </a:lvl1pPr>
          </a:lstStyle>
          <a:p>
            <a:endParaRPr lang="ja-JP" altLang="en-US"/>
          </a:p>
        </p:txBody>
      </p:sp>
      <p:sp>
        <p:nvSpPr>
          <p:cNvPr id="6" name="スライド番号プレースホルダー 5"/>
          <p:cNvSpPr>
            <a:spLocks noGrp="1"/>
          </p:cNvSpPr>
          <p:nvPr>
            <p:ph type="sldNum" sz="quarter" idx="4"/>
          </p:nvPr>
        </p:nvSpPr>
        <p:spPr>
          <a:xfrm>
            <a:off x="6598928" y="6460454"/>
            <a:ext cx="2133600" cy="365125"/>
          </a:xfrm>
          <a:prstGeom prst="rect">
            <a:avLst/>
          </a:prstGeom>
        </p:spPr>
        <p:txBody>
          <a:bodyPr vert="horz" lIns="101882" tIns="50941" rIns="101882" bIns="50941" rtlCol="0" anchor="ctr"/>
          <a:lstStyle>
            <a:lvl1pPr algn="r" latinLnBrk="0">
              <a:defRPr kumimoji="1" lang="ja-JP" sz="727">
                <a:solidFill>
                  <a:schemeClr val="bg1">
                    <a:lumMod val="50000"/>
                  </a:schemeClr>
                </a:solidFill>
                <a:latin typeface="Meiryo UI" pitchFamily="50" charset="-128"/>
                <a:ea typeface="Meiryo UI" pitchFamily="50" charset="-128"/>
                <a:cs typeface="Meiryo UI" pitchFamily="50" charset="-128"/>
              </a:defRPr>
            </a:lvl1pPr>
          </a:lstStyle>
          <a:p>
            <a:fld id="{BD2FA371-C872-4E76-B1E3-5B0775D37C39}" type="slidenum">
              <a:rPr lang="en-US" altLang="ja-JP" smtClean="0"/>
              <a:pPr/>
              <a:t>‹#›</a:t>
            </a:fld>
            <a:endParaRPr lang="en-US" altLang="ja-JP"/>
          </a:p>
        </p:txBody>
      </p:sp>
      <p:sp>
        <p:nvSpPr>
          <p:cNvPr id="2" name="タイトル プレースホルダー 1"/>
          <p:cNvSpPr>
            <a:spLocks noGrp="1"/>
          </p:cNvSpPr>
          <p:nvPr>
            <p:ph type="title"/>
          </p:nvPr>
        </p:nvSpPr>
        <p:spPr>
          <a:xfrm>
            <a:off x="990601" y="990600"/>
            <a:ext cx="7162800" cy="681318"/>
          </a:xfrm>
          <a:prstGeom prst="rect">
            <a:avLst/>
          </a:prstGeom>
        </p:spPr>
        <p:txBody>
          <a:bodyPr vert="horz" lIns="101882" tIns="50941" rIns="101882" bIns="50941" rtlCol="0" anchor="ctr">
            <a:normAutofit/>
          </a:bodyPr>
          <a:lstStyle/>
          <a:p>
            <a:r>
              <a:rPr kumimoji="1" lang="ja-JP" dirty="0"/>
              <a:t>マスター タイトルのスタイルを編集するには、ここをクリック</a:t>
            </a:r>
          </a:p>
        </p:txBody>
      </p:sp>
      <p:sp>
        <p:nvSpPr>
          <p:cNvPr id="3" name="テキスト プレースホルダー 2"/>
          <p:cNvSpPr>
            <a:spLocks noGrp="1"/>
          </p:cNvSpPr>
          <p:nvPr>
            <p:ph type="body" idx="1"/>
          </p:nvPr>
        </p:nvSpPr>
        <p:spPr>
          <a:xfrm>
            <a:off x="990600" y="1828800"/>
            <a:ext cx="7162802" cy="4038600"/>
          </a:xfrm>
          <a:prstGeom prst="rect">
            <a:avLst/>
          </a:prstGeom>
        </p:spPr>
        <p:txBody>
          <a:bodyPr vert="horz" lIns="101882" tIns="50941" rIns="101882" bIns="50941" rtlCol="0">
            <a:normAutofit/>
          </a:bodyPr>
          <a:lstStyle/>
          <a:p>
            <a:pPr lvl="0"/>
            <a:r>
              <a:rPr kumimoji="1" lang="ja-JP" dirty="0"/>
              <a:t>マスター テキストのスタイルを編集するには、ここをクリック</a:t>
            </a:r>
          </a:p>
          <a:p>
            <a:pPr lvl="1"/>
            <a:r>
              <a:rPr kumimoji="1" lang="ja-JP" dirty="0"/>
              <a:t>第 2 レベル</a:t>
            </a:r>
          </a:p>
          <a:p>
            <a:pPr lvl="2"/>
            <a:r>
              <a:rPr kumimoji="1" lang="ja-JP" dirty="0"/>
              <a:t>第 3 レベル</a:t>
            </a:r>
          </a:p>
          <a:p>
            <a:pPr lvl="3"/>
            <a:r>
              <a:rPr kumimoji="1" lang="ja-JP" dirty="0"/>
              <a:t>第 4 レベル</a:t>
            </a:r>
          </a:p>
          <a:p>
            <a:pPr lvl="4"/>
            <a:r>
              <a:rPr kumimoji="1" lang="ja-JP" dirty="0"/>
              <a:t>第 5 レベル</a:t>
            </a:r>
          </a:p>
        </p:txBody>
      </p:sp>
    </p:spTree>
    <p:extLst>
      <p:ext uri="{BB962C8B-B14F-4D97-AF65-F5344CB8AC3E}">
        <p14:creationId xmlns:p14="http://schemas.microsoft.com/office/powerpoint/2010/main" val="155346062"/>
      </p:ext>
    </p:extLst>
  </p:cSld>
  <p:clrMap bg1="lt1" tx1="dk1" bg2="lt2" tx2="dk2" accent1="accent1" accent2="accent2" accent3="accent3" accent4="accent4" accent5="accent5" accent6="accent6" hlink="hlink" folHlink="folHlink"/>
  <p:sldLayoutIdLst>
    <p:sldLayoutId id="2147483650" r:id="rId1"/>
  </p:sldLayoutIdLst>
  <p:txStyles>
    <p:titleStyle>
      <a:lvl1pPr algn="ctr" defTabSz="926250" rtl="0" eaLnBrk="1" latinLnBrk="0" hangingPunct="1">
        <a:spcBef>
          <a:spcPct val="0"/>
        </a:spcBef>
        <a:buNone/>
        <a:defRPr kumimoji="1" lang="ja-JP" sz="2546" kern="120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defRPr>
      </a:lvl1pPr>
    </p:titleStyle>
    <p:bodyStyle>
      <a:lvl1pPr marL="249394" indent="-249394" algn="l" defTabSz="926250" rtl="0" eaLnBrk="1" latinLnBrk="0" hangingPunct="1">
        <a:lnSpc>
          <a:spcPct val="90000"/>
        </a:lnSpc>
        <a:spcBef>
          <a:spcPts val="1637"/>
        </a:spcBef>
        <a:buFont typeface="Arial" pitchFamily="34" charset="0"/>
        <a:buChar char="•"/>
        <a:defRPr kumimoji="1" lang="ja-JP" sz="1819" kern="120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defRPr>
      </a:lvl1pPr>
      <a:lvl2pPr marL="581920" indent="-249394" algn="l" defTabSz="926250" rtl="0" eaLnBrk="1" latinLnBrk="0" hangingPunct="1">
        <a:lnSpc>
          <a:spcPct val="90000"/>
        </a:lnSpc>
        <a:spcBef>
          <a:spcPts val="545"/>
        </a:spcBef>
        <a:buFont typeface="Arial" pitchFamily="34" charset="0"/>
        <a:buChar char="•"/>
        <a:defRPr kumimoji="1" lang="ja-JP" sz="1637" kern="120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defRPr>
      </a:lvl2pPr>
      <a:lvl3pPr marL="914446" indent="-207829" algn="l" defTabSz="926250" rtl="0" eaLnBrk="1" latinLnBrk="0" hangingPunct="1">
        <a:lnSpc>
          <a:spcPct val="90000"/>
        </a:lnSpc>
        <a:spcBef>
          <a:spcPts val="273"/>
        </a:spcBef>
        <a:buFont typeface="Arial" pitchFamily="34" charset="0"/>
        <a:buChar char="•"/>
        <a:defRPr kumimoji="1" lang="ja-JP" sz="1454" kern="120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defRPr>
      </a:lvl3pPr>
      <a:lvl4pPr marL="1163841" indent="-207829" algn="l" defTabSz="926250" rtl="0" eaLnBrk="1" latinLnBrk="0" hangingPunct="1">
        <a:lnSpc>
          <a:spcPct val="90000"/>
        </a:lnSpc>
        <a:spcBef>
          <a:spcPts val="273"/>
        </a:spcBef>
        <a:buFont typeface="Arial" pitchFamily="34" charset="0"/>
        <a:buChar char="•"/>
        <a:defRPr kumimoji="1" lang="ja-JP" sz="1272" kern="120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defRPr>
      </a:lvl4pPr>
      <a:lvl5pPr marL="1413235" indent="-207829" algn="l" defTabSz="926250" rtl="0" eaLnBrk="1" latinLnBrk="0" hangingPunct="1">
        <a:lnSpc>
          <a:spcPct val="90000"/>
        </a:lnSpc>
        <a:spcBef>
          <a:spcPts val="273"/>
        </a:spcBef>
        <a:buFont typeface="Arial" pitchFamily="34" charset="0"/>
        <a:buChar char="•"/>
        <a:defRPr kumimoji="1" lang="ja-JP" sz="1272" kern="120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defRPr>
      </a:lvl5pPr>
      <a:lvl6pPr marL="1662630" indent="-231563" algn="l" defTabSz="926250" rtl="0" eaLnBrk="1" latinLnBrk="0" hangingPunct="1">
        <a:lnSpc>
          <a:spcPct val="90000"/>
        </a:lnSpc>
        <a:spcBef>
          <a:spcPts val="273"/>
        </a:spcBef>
        <a:buFont typeface="Arial" pitchFamily="34" charset="0"/>
        <a:buChar char="•"/>
        <a:defRPr kumimoji="1" lang="ja-JP" sz="1272" kern="1200">
          <a:solidFill>
            <a:schemeClr val="tx1"/>
          </a:solidFill>
          <a:latin typeface="+mn-lt"/>
          <a:ea typeface="+mn-ea"/>
          <a:cs typeface="+mn-cs"/>
        </a:defRPr>
      </a:lvl6pPr>
      <a:lvl7pPr marL="1912024" indent="-231563" algn="l" defTabSz="926250" rtl="0" eaLnBrk="1" latinLnBrk="0" hangingPunct="1">
        <a:lnSpc>
          <a:spcPct val="90000"/>
        </a:lnSpc>
        <a:spcBef>
          <a:spcPts val="273"/>
        </a:spcBef>
        <a:buFont typeface="Arial" pitchFamily="34" charset="0"/>
        <a:buChar char="•"/>
        <a:defRPr kumimoji="1" lang="ja-JP" sz="1272" kern="1200">
          <a:solidFill>
            <a:schemeClr val="tx1"/>
          </a:solidFill>
          <a:latin typeface="+mn-lt"/>
          <a:ea typeface="+mn-ea"/>
          <a:cs typeface="+mn-cs"/>
        </a:defRPr>
      </a:lvl7pPr>
      <a:lvl8pPr marL="2161418" indent="-231563" algn="l" defTabSz="926250" rtl="0" eaLnBrk="1" latinLnBrk="0" hangingPunct="1">
        <a:lnSpc>
          <a:spcPct val="90000"/>
        </a:lnSpc>
        <a:spcBef>
          <a:spcPts val="273"/>
        </a:spcBef>
        <a:buFont typeface="Arial" pitchFamily="34" charset="0"/>
        <a:buChar char="•"/>
        <a:defRPr kumimoji="1" lang="ja-JP" sz="1272" kern="1200">
          <a:solidFill>
            <a:schemeClr val="tx1"/>
          </a:solidFill>
          <a:latin typeface="+mn-lt"/>
          <a:ea typeface="+mn-ea"/>
          <a:cs typeface="+mn-cs"/>
        </a:defRPr>
      </a:lvl8pPr>
      <a:lvl9pPr marL="2410812" indent="-231563" algn="l" defTabSz="926250" rtl="0" eaLnBrk="1" latinLnBrk="0" hangingPunct="1">
        <a:lnSpc>
          <a:spcPct val="90000"/>
        </a:lnSpc>
        <a:spcBef>
          <a:spcPts val="273"/>
        </a:spcBef>
        <a:buFont typeface="Arial" pitchFamily="34" charset="0"/>
        <a:buChar char="•"/>
        <a:defRPr kumimoji="1" lang="ja-JP" sz="1272" kern="1200">
          <a:solidFill>
            <a:schemeClr val="tx1"/>
          </a:solidFill>
          <a:latin typeface="+mn-lt"/>
          <a:ea typeface="+mn-ea"/>
          <a:cs typeface="+mn-cs"/>
        </a:defRPr>
      </a:lvl9pPr>
    </p:bodyStyle>
    <p:otherStyle>
      <a:defPPr>
        <a:defRPr kumimoji="1" lang="ja-JP"/>
      </a:defPPr>
      <a:lvl1pPr marL="0" algn="l" defTabSz="926250" rtl="0" eaLnBrk="1" latinLnBrk="0" hangingPunct="1">
        <a:defRPr kumimoji="1" lang="ja-JP" sz="1819" kern="1200">
          <a:solidFill>
            <a:schemeClr val="tx1"/>
          </a:solidFill>
          <a:latin typeface="+mn-lt"/>
          <a:ea typeface="+mn-ea"/>
          <a:cs typeface="+mn-cs"/>
        </a:defRPr>
      </a:lvl1pPr>
      <a:lvl2pPr marL="463125" algn="l" defTabSz="926250" rtl="0" eaLnBrk="1" latinLnBrk="0" hangingPunct="1">
        <a:defRPr kumimoji="1" lang="ja-JP" sz="1819" kern="1200">
          <a:solidFill>
            <a:schemeClr val="tx1"/>
          </a:solidFill>
          <a:latin typeface="+mn-lt"/>
          <a:ea typeface="+mn-ea"/>
          <a:cs typeface="+mn-cs"/>
        </a:defRPr>
      </a:lvl2pPr>
      <a:lvl3pPr marL="926250" algn="l" defTabSz="926250" rtl="0" eaLnBrk="1" latinLnBrk="0" hangingPunct="1">
        <a:defRPr kumimoji="1" lang="ja-JP" sz="1819" kern="1200">
          <a:solidFill>
            <a:schemeClr val="tx1"/>
          </a:solidFill>
          <a:latin typeface="+mn-lt"/>
          <a:ea typeface="+mn-ea"/>
          <a:cs typeface="+mn-cs"/>
        </a:defRPr>
      </a:lvl3pPr>
      <a:lvl4pPr marL="1389377" algn="l" defTabSz="926250" rtl="0" eaLnBrk="1" latinLnBrk="0" hangingPunct="1">
        <a:defRPr kumimoji="1" lang="ja-JP" sz="1819" kern="1200">
          <a:solidFill>
            <a:schemeClr val="tx1"/>
          </a:solidFill>
          <a:latin typeface="+mn-lt"/>
          <a:ea typeface="+mn-ea"/>
          <a:cs typeface="+mn-cs"/>
        </a:defRPr>
      </a:lvl4pPr>
      <a:lvl5pPr marL="1852502" algn="l" defTabSz="926250" rtl="0" eaLnBrk="1" latinLnBrk="0" hangingPunct="1">
        <a:defRPr kumimoji="1" lang="ja-JP" sz="1819" kern="1200">
          <a:solidFill>
            <a:schemeClr val="tx1"/>
          </a:solidFill>
          <a:latin typeface="+mn-lt"/>
          <a:ea typeface="+mn-ea"/>
          <a:cs typeface="+mn-cs"/>
        </a:defRPr>
      </a:lvl5pPr>
      <a:lvl6pPr marL="2315627" algn="l" defTabSz="926250" rtl="0" eaLnBrk="1" latinLnBrk="0" hangingPunct="1">
        <a:defRPr kumimoji="1" lang="ja-JP" sz="1819" kern="1200">
          <a:solidFill>
            <a:schemeClr val="tx1"/>
          </a:solidFill>
          <a:latin typeface="+mn-lt"/>
          <a:ea typeface="+mn-ea"/>
          <a:cs typeface="+mn-cs"/>
        </a:defRPr>
      </a:lvl6pPr>
      <a:lvl7pPr marL="2778752" algn="l" defTabSz="926250" rtl="0" eaLnBrk="1" latinLnBrk="0" hangingPunct="1">
        <a:defRPr kumimoji="1" lang="ja-JP" sz="1819" kern="1200">
          <a:solidFill>
            <a:schemeClr val="tx1"/>
          </a:solidFill>
          <a:latin typeface="+mn-lt"/>
          <a:ea typeface="+mn-ea"/>
          <a:cs typeface="+mn-cs"/>
        </a:defRPr>
      </a:lvl7pPr>
      <a:lvl8pPr marL="3241878" algn="l" defTabSz="926250" rtl="0" eaLnBrk="1" latinLnBrk="0" hangingPunct="1">
        <a:defRPr kumimoji="1" lang="ja-JP" sz="1819" kern="1200">
          <a:solidFill>
            <a:schemeClr val="tx1"/>
          </a:solidFill>
          <a:latin typeface="+mn-lt"/>
          <a:ea typeface="+mn-ea"/>
          <a:cs typeface="+mn-cs"/>
        </a:defRPr>
      </a:lvl8pPr>
      <a:lvl9pPr marL="3705003" algn="l" defTabSz="926250" rtl="0" eaLnBrk="1" latinLnBrk="0" hangingPunct="1">
        <a:defRPr kumimoji="1" lang="ja-JP" sz="18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p:nvPr>
        </p:nvSpPr>
        <p:spPr>
          <a:xfrm>
            <a:off x="990600" y="996924"/>
            <a:ext cx="7162800" cy="480942"/>
          </a:xfrm>
        </p:spPr>
        <p:txBody>
          <a:bodyPr/>
          <a:lstStyle/>
          <a:p>
            <a:r>
              <a:rPr lang="ja-JP" altLang="en-US" dirty="0"/>
              <a:t>推薦のことば</a:t>
            </a:r>
            <a:endParaRPr kumimoji="1" lang="ja-JP" dirty="0"/>
          </a:p>
        </p:txBody>
      </p:sp>
      <p:sp>
        <p:nvSpPr>
          <p:cNvPr id="16" name="テキスト プレースホルダー 15"/>
          <p:cNvSpPr>
            <a:spLocks noGrp="1"/>
          </p:cNvSpPr>
          <p:nvPr>
            <p:ph type="body" sz="quarter" idx="11"/>
          </p:nvPr>
        </p:nvSpPr>
        <p:spPr>
          <a:xfrm>
            <a:off x="990600" y="2172268"/>
            <a:ext cx="7162800" cy="3050082"/>
          </a:xfrm>
        </p:spPr>
        <p:txBody>
          <a:bodyPr/>
          <a:lstStyle/>
          <a:p>
            <a:pPr algn="l"/>
            <a:r>
              <a:rPr lang="ja-JP" altLang="en-US" sz="1800" dirty="0"/>
              <a:t>　</a:t>
            </a:r>
            <a:r>
              <a:rPr kumimoji="1" lang="ja-JP" altLang="en-US" sz="1800" dirty="0"/>
              <a:t>自身としては、初めて「旅行代理店」という事業所にお世話になりました。これまでは自分で公共交通機関・宿泊先の手配を行ってきましたが、時間が掛かるのが面倒であり勿体ないと感じてきました。</a:t>
            </a:r>
            <a:br>
              <a:rPr kumimoji="1" lang="en-US" altLang="ja-JP" sz="1800" dirty="0"/>
            </a:br>
            <a:r>
              <a:rPr kumimoji="1" lang="ja-JP" altLang="en-US" sz="1800" dirty="0"/>
              <a:t>　この度、</a:t>
            </a:r>
            <a:r>
              <a:rPr kumimoji="1" lang="en-US" altLang="ja-JP" sz="1800" dirty="0"/>
              <a:t>BNI</a:t>
            </a:r>
            <a:r>
              <a:rPr kumimoji="1" lang="ja-JP" altLang="en-US" sz="1800" dirty="0"/>
              <a:t>で後藤さんとのご縁をいただき、ウイークリープレゼンや１</a:t>
            </a:r>
            <a:r>
              <a:rPr kumimoji="1" lang="en-US" altLang="ja-JP" sz="1800" dirty="0"/>
              <a:t>to1</a:t>
            </a:r>
            <a:r>
              <a:rPr kumimoji="1" lang="ja-JP" altLang="en-US" sz="1800" dirty="0"/>
              <a:t>を通して、試しにお願いしてみようと思ったのが大正解でした。</a:t>
            </a:r>
            <a:br>
              <a:rPr kumimoji="1" lang="en-US" altLang="ja-JP" sz="1800" dirty="0"/>
            </a:br>
            <a:r>
              <a:rPr kumimoji="1" lang="ja-JP" altLang="en-US" sz="1800" dirty="0"/>
              <a:t>　自身で手配するのとほぼ変わらない出費で代行して様々な手配をしてもらえることができました。これまでの努力は何だったのだろう。。。もっと早くに出会っていたらどんなに良かっただろうと思いました。</a:t>
            </a:r>
            <a:br>
              <a:rPr kumimoji="1" lang="en-US" altLang="ja-JP" sz="1800" dirty="0"/>
            </a:br>
            <a:r>
              <a:rPr kumimoji="1" lang="ja-JP" altLang="en-US" sz="1800" dirty="0"/>
              <a:t>　また、後藤さんの人柄が大変素敵で細かな気遣いが所々に感じられ、安心してお任せすることが出来ました。</a:t>
            </a:r>
            <a:br>
              <a:rPr kumimoji="1" lang="en-US" altLang="ja-JP" sz="1800" dirty="0"/>
            </a:br>
            <a:r>
              <a:rPr kumimoji="1" lang="ja-JP" altLang="en-US" sz="1800" dirty="0"/>
              <a:t>　出張の多い</a:t>
            </a:r>
            <a:r>
              <a:rPr kumimoji="1" lang="en-US" altLang="ja-JP" sz="1800" dirty="0"/>
              <a:t>YEG</a:t>
            </a:r>
            <a:r>
              <a:rPr lang="ja-JP" altLang="en-US" sz="1800" dirty="0"/>
              <a:t>のメンバーにも是非とも薦めたいサービスです。ドラゴンフライの皆さんも是非一度出張の際には後藤さんにお願いしてみてください。</a:t>
            </a:r>
            <a:br>
              <a:rPr lang="en-US" altLang="ja-JP" sz="2000" dirty="0"/>
            </a:br>
            <a:endParaRPr kumimoji="1" lang="ja-JP" sz="2000" dirty="0"/>
          </a:p>
        </p:txBody>
      </p:sp>
      <p:sp>
        <p:nvSpPr>
          <p:cNvPr id="12" name="テキスト プレースホルダー 11"/>
          <p:cNvSpPr>
            <a:spLocks noGrp="1"/>
          </p:cNvSpPr>
          <p:nvPr>
            <p:ph type="body" sz="quarter" idx="20"/>
          </p:nvPr>
        </p:nvSpPr>
        <p:spPr>
          <a:xfrm>
            <a:off x="1144790" y="1578078"/>
            <a:ext cx="7162800" cy="325881"/>
          </a:xfrm>
        </p:spPr>
        <p:txBody>
          <a:bodyPr/>
          <a:lstStyle/>
          <a:p>
            <a:pPr algn="l"/>
            <a:r>
              <a:rPr kumimoji="1" lang="ja-JP" altLang="en-US" sz="1500" dirty="0"/>
              <a:t>島田バス株式会社　後藤岳久　様</a:t>
            </a:r>
            <a:endParaRPr kumimoji="1" lang="ja-JP" sz="1500" dirty="0"/>
          </a:p>
        </p:txBody>
      </p:sp>
      <p:sp>
        <p:nvSpPr>
          <p:cNvPr id="17" name="テキスト プレースホルダー 16"/>
          <p:cNvSpPr>
            <a:spLocks noGrp="1"/>
          </p:cNvSpPr>
          <p:nvPr>
            <p:ph type="body" sz="quarter" idx="17"/>
          </p:nvPr>
        </p:nvSpPr>
        <p:spPr>
          <a:xfrm>
            <a:off x="4716016" y="5245665"/>
            <a:ext cx="2971800" cy="268941"/>
          </a:xfrm>
        </p:spPr>
        <p:txBody>
          <a:bodyPr/>
          <a:lstStyle/>
          <a:p>
            <a:r>
              <a:rPr kumimoji="1" lang="ja-JP" altLang="en-US" sz="1200" dirty="0"/>
              <a:t>株式会社宮忠　川西洋介</a:t>
            </a:r>
            <a:endParaRPr kumimoji="1" lang="ja-JP" sz="1200" dirty="0"/>
          </a:p>
        </p:txBody>
      </p:sp>
    </p:spTree>
    <p:extLst>
      <p:ext uri="{BB962C8B-B14F-4D97-AF65-F5344CB8AC3E}">
        <p14:creationId xmlns:p14="http://schemas.microsoft.com/office/powerpoint/2010/main" val="4223535336"/>
      </p:ext>
    </p:extLst>
  </p:cSld>
  <p:clrMapOvr>
    <a:masterClrMapping/>
  </p:clrMapOvr>
</p:sld>
</file>

<file path=ppt/theme/theme1.xml><?xml version="1.0" encoding="utf-8"?>
<a:theme xmlns:a="http://schemas.openxmlformats.org/drawingml/2006/main" name="Certificate of Scholarship (Green)">
  <a:themeElements>
    <a:clrScheme name="Certificate of Achievement">
      <a:dk1>
        <a:sysClr val="windowText" lastClr="000000"/>
      </a:dk1>
      <a:lt1>
        <a:sysClr val="window" lastClr="FFFFFF"/>
      </a:lt1>
      <a:dk2>
        <a:srgbClr val="404040"/>
      </a:dk2>
      <a:lt2>
        <a:srgbClr val="DBEEF4"/>
      </a:lt2>
      <a:accent1>
        <a:srgbClr val="009444"/>
      </a:accent1>
      <a:accent2>
        <a:srgbClr val="1C75BC"/>
      </a:accent2>
      <a:accent3>
        <a:srgbClr val="F15649"/>
      </a:accent3>
      <a:accent4>
        <a:srgbClr val="C18447"/>
      </a:accent4>
      <a:accent5>
        <a:srgbClr val="5F5F5F"/>
      </a:accent5>
      <a:accent6>
        <a:srgbClr val="F8DF4A"/>
      </a:accent6>
      <a:hlink>
        <a:srgbClr val="4BB9B4"/>
      </a:hlink>
      <a:folHlink>
        <a:srgbClr val="A6A6A6"/>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160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a:solidFill>
              <a:schemeClr val="tx1">
                <a:lumMod val="75000"/>
                <a:lumOff val="25000"/>
              </a:schemeClr>
            </a:solidFill>
          </a:defRPr>
        </a:defPPr>
      </a:lstStyle>
    </a:txDef>
  </a:objectDefaults>
  <a:extraClrSchemeLst/>
</a:theme>
</file>

<file path=ppt/theme/theme2.xml><?xml version="1.0" encoding="utf-8"?>
<a:theme xmlns:a="http://schemas.openxmlformats.org/drawingml/2006/main" name="Office Theme">
  <a:themeElements>
    <a:clrScheme name="Certificate of Achievement">
      <a:dk1>
        <a:sysClr val="windowText" lastClr="000000"/>
      </a:dk1>
      <a:lt1>
        <a:sysClr val="window" lastClr="FFFFFF"/>
      </a:lt1>
      <a:dk2>
        <a:srgbClr val="404040"/>
      </a:dk2>
      <a:lt2>
        <a:srgbClr val="DBEEF4"/>
      </a:lt2>
      <a:accent1>
        <a:srgbClr val="009444"/>
      </a:accent1>
      <a:accent2>
        <a:srgbClr val="1C75BC"/>
      </a:accent2>
      <a:accent3>
        <a:srgbClr val="F15649"/>
      </a:accent3>
      <a:accent4>
        <a:srgbClr val="C18447"/>
      </a:accent4>
      <a:accent5>
        <a:srgbClr val="5F5F5F"/>
      </a:accent5>
      <a:accent6>
        <a:srgbClr val="F8DF4A"/>
      </a:accent6>
      <a:hlink>
        <a:srgbClr val="4BB9B4"/>
      </a:hlink>
      <a:folHlink>
        <a:srgbClr val="A6A6A6"/>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ertificate of Achievement">
      <a:dk1>
        <a:sysClr val="windowText" lastClr="000000"/>
      </a:dk1>
      <a:lt1>
        <a:sysClr val="window" lastClr="FFFFFF"/>
      </a:lt1>
      <a:dk2>
        <a:srgbClr val="404040"/>
      </a:dk2>
      <a:lt2>
        <a:srgbClr val="DBEEF4"/>
      </a:lt2>
      <a:accent1>
        <a:srgbClr val="009444"/>
      </a:accent1>
      <a:accent2>
        <a:srgbClr val="1C75BC"/>
      </a:accent2>
      <a:accent3>
        <a:srgbClr val="F15649"/>
      </a:accent3>
      <a:accent4>
        <a:srgbClr val="C18447"/>
      </a:accent4>
      <a:accent5>
        <a:srgbClr val="5F5F5F"/>
      </a:accent5>
      <a:accent6>
        <a:srgbClr val="F8DF4A"/>
      </a:accent6>
      <a:hlink>
        <a:srgbClr val="4BB9B4"/>
      </a:hlink>
      <a:folHlink>
        <a:srgbClr val="A6A6A6"/>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1119c2e5-8fb9-4d5f-baf1-202c530f2c34">教師の皆さん、このカスタマイズ可能な表彰状で学生たちの学業成績に報いてあげましょう。緑のフォーマルな枠線のデザインは、あらゆる学齢に最適です。 
</APDescription>
    <AssetExpire xmlns="1119c2e5-8fb9-4d5f-baf1-202c530f2c34">2029-01-01T08:00:00+00:00</AssetExpire>
    <CampaignTagsTaxHTField0 xmlns="1119c2e5-8fb9-4d5f-baf1-202c530f2c34">
      <Terms xmlns="http://schemas.microsoft.com/office/infopath/2007/PartnerControls"/>
    </CampaignTagsTaxHTField0>
    <IntlLangReviewDate xmlns="1119c2e5-8fb9-4d5f-baf1-202c530f2c34" xsi:nil="true"/>
    <TPFriendlyName xmlns="1119c2e5-8fb9-4d5f-baf1-202c530f2c34" xsi:nil="true"/>
    <IntlLangReview xmlns="1119c2e5-8fb9-4d5f-baf1-202c530f2c34">false</IntlLangReview>
    <LocLastLocAttemptVersionLookup xmlns="1119c2e5-8fb9-4d5f-baf1-202c530f2c34">835480</LocLastLocAttemptVersionLookup>
    <PolicheckWords xmlns="1119c2e5-8fb9-4d5f-baf1-202c530f2c34" xsi:nil="true"/>
    <SubmitterId xmlns="1119c2e5-8fb9-4d5f-baf1-202c530f2c34" xsi:nil="true"/>
    <AcquiredFrom xmlns="1119c2e5-8fb9-4d5f-baf1-202c530f2c34">Internal MS</AcquiredFrom>
    <EditorialStatus xmlns="1119c2e5-8fb9-4d5f-baf1-202c530f2c34">Complete</EditorialStatus>
    <Markets xmlns="1119c2e5-8fb9-4d5f-baf1-202c530f2c34"/>
    <OriginAsset xmlns="1119c2e5-8fb9-4d5f-baf1-202c530f2c34" xsi:nil="true"/>
    <AssetStart xmlns="1119c2e5-8fb9-4d5f-baf1-202c530f2c34">2012-05-11T02:04:00+00:00</AssetStart>
    <FriendlyTitle xmlns="1119c2e5-8fb9-4d5f-baf1-202c530f2c34" xsi:nil="true"/>
    <MarketSpecific xmlns="1119c2e5-8fb9-4d5f-baf1-202c530f2c34">false</MarketSpecific>
    <TPNamespace xmlns="1119c2e5-8fb9-4d5f-baf1-202c530f2c34" xsi:nil="true"/>
    <PublishStatusLookup xmlns="1119c2e5-8fb9-4d5f-baf1-202c530f2c34">
      <Value>577094</Value>
    </PublishStatusLookup>
    <APAuthor xmlns="1119c2e5-8fb9-4d5f-baf1-202c530f2c34">
      <UserInfo>
        <DisplayName>REDMOND\v-vaddu</DisplayName>
        <AccountId>2567</AccountId>
        <AccountType/>
      </UserInfo>
    </APAuthor>
    <TPCommandLine xmlns="1119c2e5-8fb9-4d5f-baf1-202c530f2c34" xsi:nil="true"/>
    <IntlLangReviewer xmlns="1119c2e5-8fb9-4d5f-baf1-202c530f2c34" xsi:nil="true"/>
    <OpenTemplate xmlns="1119c2e5-8fb9-4d5f-baf1-202c530f2c34">true</OpenTemplate>
    <CSXSubmissionDate xmlns="1119c2e5-8fb9-4d5f-baf1-202c530f2c34" xsi:nil="true"/>
    <TaxCatchAll xmlns="1119c2e5-8fb9-4d5f-baf1-202c530f2c34"/>
    <Manager xmlns="1119c2e5-8fb9-4d5f-baf1-202c530f2c34" xsi:nil="true"/>
    <NumericId xmlns="1119c2e5-8fb9-4d5f-baf1-202c530f2c34" xsi:nil="true"/>
    <ParentAssetId xmlns="1119c2e5-8fb9-4d5f-baf1-202c530f2c34" xsi:nil="true"/>
    <OriginalSourceMarket xmlns="1119c2e5-8fb9-4d5f-baf1-202c530f2c34">english</OriginalSourceMarket>
    <ApprovalStatus xmlns="1119c2e5-8fb9-4d5f-baf1-202c530f2c34">InProgress</ApprovalStatus>
    <TPComponent xmlns="1119c2e5-8fb9-4d5f-baf1-202c530f2c34" xsi:nil="true"/>
    <EditorialTags xmlns="1119c2e5-8fb9-4d5f-baf1-202c530f2c34" xsi:nil="true"/>
    <TPExecutable xmlns="1119c2e5-8fb9-4d5f-baf1-202c530f2c34" xsi:nil="true"/>
    <TPLaunchHelpLink xmlns="1119c2e5-8fb9-4d5f-baf1-202c530f2c34" xsi:nil="true"/>
    <LocComments xmlns="1119c2e5-8fb9-4d5f-baf1-202c530f2c34" xsi:nil="true"/>
    <LocRecommendedHandoff xmlns="1119c2e5-8fb9-4d5f-baf1-202c530f2c34" xsi:nil="true"/>
    <SourceTitle xmlns="1119c2e5-8fb9-4d5f-baf1-202c530f2c34" xsi:nil="true"/>
    <CSXUpdate xmlns="1119c2e5-8fb9-4d5f-baf1-202c530f2c34">false</CSXUpdate>
    <IntlLocPriority xmlns="1119c2e5-8fb9-4d5f-baf1-202c530f2c34" xsi:nil="true"/>
    <UAProjectedTotalWords xmlns="1119c2e5-8fb9-4d5f-baf1-202c530f2c34" xsi:nil="true"/>
    <AssetType xmlns="1119c2e5-8fb9-4d5f-baf1-202c530f2c34">TP</AssetType>
    <MachineTranslated xmlns="1119c2e5-8fb9-4d5f-baf1-202c530f2c34">false</MachineTranslated>
    <OutputCachingOn xmlns="1119c2e5-8fb9-4d5f-baf1-202c530f2c34">false</OutputCachingOn>
    <TemplateStatus xmlns="1119c2e5-8fb9-4d5f-baf1-202c530f2c34">Complete</TemplateStatus>
    <IsSearchable xmlns="1119c2e5-8fb9-4d5f-baf1-202c530f2c34">true</IsSearchable>
    <ContentItem xmlns="1119c2e5-8fb9-4d5f-baf1-202c530f2c34" xsi:nil="true"/>
    <HandoffToMSDN xmlns="1119c2e5-8fb9-4d5f-baf1-202c530f2c34" xsi:nil="true"/>
    <ShowIn xmlns="1119c2e5-8fb9-4d5f-baf1-202c530f2c34">Show everywhere</ShowIn>
    <ThumbnailAssetId xmlns="1119c2e5-8fb9-4d5f-baf1-202c530f2c34" xsi:nil="true"/>
    <UALocComments xmlns="1119c2e5-8fb9-4d5f-baf1-202c530f2c34" xsi:nil="true"/>
    <UALocRecommendation xmlns="1119c2e5-8fb9-4d5f-baf1-202c530f2c34">Localize</UALocRecommendation>
    <LastModifiedDateTime xmlns="1119c2e5-8fb9-4d5f-baf1-202c530f2c34" xsi:nil="true"/>
    <LegacyData xmlns="1119c2e5-8fb9-4d5f-baf1-202c530f2c34" xsi:nil="true"/>
    <LocManualTestRequired xmlns="1119c2e5-8fb9-4d5f-baf1-202c530f2c34">false</LocManualTestRequired>
    <ClipArtFilename xmlns="1119c2e5-8fb9-4d5f-baf1-202c530f2c34" xsi:nil="true"/>
    <TPApplication xmlns="1119c2e5-8fb9-4d5f-baf1-202c530f2c34" xsi:nil="true"/>
    <CSXHash xmlns="1119c2e5-8fb9-4d5f-baf1-202c530f2c34" xsi:nil="true"/>
    <DirectSourceMarket xmlns="1119c2e5-8fb9-4d5f-baf1-202c530f2c34">english</DirectSourceMarket>
    <PrimaryImageGen xmlns="1119c2e5-8fb9-4d5f-baf1-202c530f2c34">true</PrimaryImageGen>
    <PlannedPubDate xmlns="1119c2e5-8fb9-4d5f-baf1-202c530f2c34" xsi:nil="true"/>
    <CSXSubmissionMarket xmlns="1119c2e5-8fb9-4d5f-baf1-202c530f2c34" xsi:nil="true"/>
    <Downloads xmlns="1119c2e5-8fb9-4d5f-baf1-202c530f2c34">0</Downloads>
    <ArtSampleDocs xmlns="1119c2e5-8fb9-4d5f-baf1-202c530f2c34" xsi:nil="true"/>
    <TrustLevel xmlns="1119c2e5-8fb9-4d5f-baf1-202c530f2c34">1 Microsoft Managed Content</TrustLevel>
    <BlockPublish xmlns="1119c2e5-8fb9-4d5f-baf1-202c530f2c34">false</BlockPublish>
    <TPLaunchHelpLinkType xmlns="1119c2e5-8fb9-4d5f-baf1-202c530f2c34">Template</TPLaunchHelpLinkType>
    <LocalizationTagsTaxHTField0 xmlns="1119c2e5-8fb9-4d5f-baf1-202c530f2c34">
      <Terms xmlns="http://schemas.microsoft.com/office/infopath/2007/PartnerControls"/>
    </LocalizationTagsTaxHTField0>
    <BusinessGroup xmlns="1119c2e5-8fb9-4d5f-baf1-202c530f2c34" xsi:nil="true"/>
    <Providers xmlns="1119c2e5-8fb9-4d5f-baf1-202c530f2c34" xsi:nil="true"/>
    <TemplateTemplateType xmlns="1119c2e5-8fb9-4d5f-baf1-202c530f2c34">PowerPoint Presentation Template</TemplateTemplateType>
    <TimesCloned xmlns="1119c2e5-8fb9-4d5f-baf1-202c530f2c34" xsi:nil="true"/>
    <TPAppVersion xmlns="1119c2e5-8fb9-4d5f-baf1-202c530f2c34" xsi:nil="true"/>
    <VoteCount xmlns="1119c2e5-8fb9-4d5f-baf1-202c530f2c34" xsi:nil="true"/>
    <AverageRating xmlns="1119c2e5-8fb9-4d5f-baf1-202c530f2c34" xsi:nil="true"/>
    <FeatureTagsTaxHTField0 xmlns="1119c2e5-8fb9-4d5f-baf1-202c530f2c34">
      <Terms xmlns="http://schemas.microsoft.com/office/infopath/2007/PartnerControls"/>
    </FeatureTagsTaxHTField0>
    <Provider xmlns="1119c2e5-8fb9-4d5f-baf1-202c530f2c34" xsi:nil="true"/>
    <UACurrentWords xmlns="1119c2e5-8fb9-4d5f-baf1-202c530f2c34" xsi:nil="true"/>
    <AssetId xmlns="1119c2e5-8fb9-4d5f-baf1-202c530f2c34">TP102895243</AssetId>
    <TPClientViewer xmlns="1119c2e5-8fb9-4d5f-baf1-202c530f2c34" xsi:nil="true"/>
    <DSATActionTaken xmlns="1119c2e5-8fb9-4d5f-baf1-202c530f2c34" xsi:nil="true"/>
    <APEditor xmlns="1119c2e5-8fb9-4d5f-baf1-202c530f2c34">
      <UserInfo>
        <DisplayName/>
        <AccountId xsi:nil="true"/>
        <AccountType/>
      </UserInfo>
    </APEditor>
    <TPInstallLocation xmlns="1119c2e5-8fb9-4d5f-baf1-202c530f2c34" xsi:nil="true"/>
    <OOCacheId xmlns="1119c2e5-8fb9-4d5f-baf1-202c530f2c34" xsi:nil="true"/>
    <IsDeleted xmlns="1119c2e5-8fb9-4d5f-baf1-202c530f2c34">false</IsDeleted>
    <PublishTargets xmlns="1119c2e5-8fb9-4d5f-baf1-202c530f2c34">OfficeOnlineVNext</PublishTargets>
    <ApprovalLog xmlns="1119c2e5-8fb9-4d5f-baf1-202c530f2c34" xsi:nil="true"/>
    <BugNumber xmlns="1119c2e5-8fb9-4d5f-baf1-202c530f2c34" xsi:nil="true"/>
    <CrawlForDependencies xmlns="1119c2e5-8fb9-4d5f-baf1-202c530f2c34">false</CrawlForDependencies>
    <InternalTagsTaxHTField0 xmlns="1119c2e5-8fb9-4d5f-baf1-202c530f2c34">
      <Terms xmlns="http://schemas.microsoft.com/office/infopath/2007/PartnerControls"/>
    </InternalTagsTaxHTField0>
    <LastHandOff xmlns="1119c2e5-8fb9-4d5f-baf1-202c530f2c34" xsi:nil="true"/>
    <Milestone xmlns="1119c2e5-8fb9-4d5f-baf1-202c530f2c34" xsi:nil="true"/>
    <OriginalRelease xmlns="1119c2e5-8fb9-4d5f-baf1-202c530f2c34">15</OriginalRelease>
    <RecommendationsModifier xmlns="1119c2e5-8fb9-4d5f-baf1-202c530f2c34" xsi:nil="true"/>
    <ScenarioTagsTaxHTField0 xmlns="1119c2e5-8fb9-4d5f-baf1-202c530f2c34">
      <Terms xmlns="http://schemas.microsoft.com/office/infopath/2007/PartnerControls"/>
    </ScenarioTagsTaxHTField0>
    <UANotes xmlns="1119c2e5-8fb9-4d5f-baf1-202c530f2c34" xsi:nil="true"/>
    <LocMarketGroupTiers2 xmlns="1119c2e5-8fb9-4d5f-baf1-202c530f2c34"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F6E1CA76AAD4564AAF106FC3CFA868360400186944AA932D8046A3B88E9B37BEBDF5" ma:contentTypeVersion="57" ma:contentTypeDescription="Create a new document." ma:contentTypeScope="" ma:versionID="99516f8994b63f46a279aa564b61ee37">
  <xsd:schema xmlns:xsd="http://www.w3.org/2001/XMLSchema" xmlns:xs="http://www.w3.org/2001/XMLSchema" xmlns:p="http://schemas.microsoft.com/office/2006/metadata/properties" xmlns:ns2="1119c2e5-8fb9-4d5f-baf1-202c530f2c34" targetNamespace="http://schemas.microsoft.com/office/2006/metadata/properties" ma:root="true" ma:fieldsID="4ccc0999b57010467b6aff3ba0e15941" ns2:_="">
    <xsd:import namespace="1119c2e5-8fb9-4d5f-baf1-202c530f2c34"/>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19c2e5-8fb9-4d5f-baf1-202c530f2c34"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04032b9e-8ee6-4e89-b9db-4ffff205d025}"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388FC2BA-F530-4FF7-911A-621CAE6AFBD3}" ma:internalName="CSXSubmissionMarket" ma:readOnly="false" ma:showField="MarketName" ma:web="1119c2e5-8fb9-4d5f-baf1-202c530f2c34">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5dcf7547-996b-4a0e-b7d1-0f761d14131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4D83B164-8C00-474C-8363-38E0B8FF22E3}" ma:internalName="InProjectListLookup" ma:readOnly="true" ma:showField="InProjectList"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e5aec8e1-0842-4156-acaa-2defcf90540a}"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4D83B164-8C00-474C-8363-38E0B8FF22E3}" ma:internalName="LastCompleteVersionLookup" ma:readOnly="true" ma:showField="LastCompleteVersion"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4D83B164-8C00-474C-8363-38E0B8FF22E3}" ma:internalName="LastPreviewErrorLookup" ma:readOnly="true" ma:showField="LastPreviewError"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4D83B164-8C00-474C-8363-38E0B8FF22E3}" ma:internalName="LastPreviewResultLookup" ma:readOnly="true" ma:showField="LastPreviewResult"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4D83B164-8C00-474C-8363-38E0B8FF22E3}" ma:internalName="LastPreviewAttemptDateLookup" ma:readOnly="true" ma:showField="LastPreviewAttemptDat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4D83B164-8C00-474C-8363-38E0B8FF22E3}" ma:internalName="LastPreviewedByLookup" ma:readOnly="true" ma:showField="LastPreviewedBy"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4D83B164-8C00-474C-8363-38E0B8FF22E3}" ma:internalName="LastPreviewTimeLookup" ma:readOnly="true" ma:showField="LastPreviewTim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4D83B164-8C00-474C-8363-38E0B8FF22E3}" ma:internalName="LastPreviewVersionLookup" ma:readOnly="true" ma:showField="LastPreviewVersion"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4D83B164-8C00-474C-8363-38E0B8FF22E3}" ma:internalName="LastPublishErrorLookup" ma:readOnly="true" ma:showField="LastPublishError"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4D83B164-8C00-474C-8363-38E0B8FF22E3}" ma:internalName="LastPublishResultLookup" ma:readOnly="true" ma:showField="LastPublishResult"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4D83B164-8C00-474C-8363-38E0B8FF22E3}" ma:internalName="LastPublishAttemptDateLookup" ma:readOnly="true" ma:showField="LastPublishAttemptDat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4D83B164-8C00-474C-8363-38E0B8FF22E3}" ma:internalName="LastPublishedByLookup" ma:readOnly="true" ma:showField="LastPublishedBy"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4D83B164-8C00-474C-8363-38E0B8FF22E3}" ma:internalName="LastPublishTimeLookup" ma:readOnly="true" ma:showField="LastPublishTim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4D83B164-8C00-474C-8363-38E0B8FF22E3}" ma:internalName="LastPublishVersionLookup" ma:readOnly="true" ma:showField="LastPublishVersion"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BC39992D-5589-4A4E-8B38-02E0637E5C25}" ma:internalName="LocLastLocAttemptVersionLookup" ma:readOnly="false" ma:showField="LastLocAttemptVersion" ma:web="1119c2e5-8fb9-4d5f-baf1-202c530f2c34">
      <xsd:simpleType>
        <xsd:restriction base="dms:Lookup"/>
      </xsd:simpleType>
    </xsd:element>
    <xsd:element name="LocLastLocAttemptVersionTypeLookup" ma:index="72" nillable="true" ma:displayName="Loc Last Loc Attempt Version Type" ma:default="" ma:list="{BC39992D-5589-4A4E-8B38-02E0637E5C25}" ma:internalName="LocLastLocAttemptVersionTypeLookup" ma:readOnly="true" ma:showField="LastLocAttemptVersionType" ma:web="1119c2e5-8fb9-4d5f-baf1-202c530f2c34">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BC39992D-5589-4A4E-8B38-02E0637E5C25}" ma:internalName="LocNewPublishedVersionLookup" ma:readOnly="true" ma:showField="NewPublishedVersion" ma:web="1119c2e5-8fb9-4d5f-baf1-202c530f2c34">
      <xsd:simpleType>
        <xsd:restriction base="dms:Lookup"/>
      </xsd:simpleType>
    </xsd:element>
    <xsd:element name="LocOverallHandbackStatusLookup" ma:index="76" nillable="true" ma:displayName="Loc Overall Handback Status" ma:default="" ma:list="{BC39992D-5589-4A4E-8B38-02E0637E5C25}" ma:internalName="LocOverallHandbackStatusLookup" ma:readOnly="true" ma:showField="OverallHandbackStatus" ma:web="1119c2e5-8fb9-4d5f-baf1-202c530f2c34">
      <xsd:simpleType>
        <xsd:restriction base="dms:Lookup"/>
      </xsd:simpleType>
    </xsd:element>
    <xsd:element name="LocOverallLocStatusLookup" ma:index="77" nillable="true" ma:displayName="Loc Overall Localize Status" ma:default="" ma:list="{BC39992D-5589-4A4E-8B38-02E0637E5C25}" ma:internalName="LocOverallLocStatusLookup" ma:readOnly="true" ma:showField="OverallLocStatus" ma:web="1119c2e5-8fb9-4d5f-baf1-202c530f2c34">
      <xsd:simpleType>
        <xsd:restriction base="dms:Lookup"/>
      </xsd:simpleType>
    </xsd:element>
    <xsd:element name="LocOverallPreviewStatusLookup" ma:index="78" nillable="true" ma:displayName="Loc Overall Preview Status" ma:default="" ma:list="{BC39992D-5589-4A4E-8B38-02E0637E5C25}" ma:internalName="LocOverallPreviewStatusLookup" ma:readOnly="true" ma:showField="OverallPreviewStatus" ma:web="1119c2e5-8fb9-4d5f-baf1-202c530f2c34">
      <xsd:simpleType>
        <xsd:restriction base="dms:Lookup"/>
      </xsd:simpleType>
    </xsd:element>
    <xsd:element name="LocOverallPublishStatusLookup" ma:index="79" nillable="true" ma:displayName="Loc Overall Publish Status" ma:default="" ma:list="{BC39992D-5589-4A4E-8B38-02E0637E5C25}" ma:internalName="LocOverallPublishStatusLookup" ma:readOnly="true" ma:showField="OverallPublishStatus" ma:web="1119c2e5-8fb9-4d5f-baf1-202c530f2c34">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BC39992D-5589-4A4E-8B38-02E0637E5C25}" ma:internalName="LocProcessedForHandoffsLookup" ma:readOnly="true" ma:showField="ProcessedForHandoffs" ma:web="1119c2e5-8fb9-4d5f-baf1-202c530f2c34">
      <xsd:simpleType>
        <xsd:restriction base="dms:Lookup"/>
      </xsd:simpleType>
    </xsd:element>
    <xsd:element name="LocProcessedForMarketsLookup" ma:index="82" nillable="true" ma:displayName="Loc Processed For Markets" ma:default="" ma:list="{BC39992D-5589-4A4E-8B38-02E0637E5C25}" ma:internalName="LocProcessedForMarketsLookup" ma:readOnly="true" ma:showField="ProcessedForMarkets" ma:web="1119c2e5-8fb9-4d5f-baf1-202c530f2c34">
      <xsd:simpleType>
        <xsd:restriction base="dms:Lookup"/>
      </xsd:simpleType>
    </xsd:element>
    <xsd:element name="LocPublishedDependentAssetsLookup" ma:index="83" nillable="true" ma:displayName="Loc Published Dependent Assets" ma:default="" ma:list="{BC39992D-5589-4A4E-8B38-02E0637E5C25}" ma:internalName="LocPublishedDependentAssetsLookup" ma:readOnly="true" ma:showField="PublishedDependentAssets" ma:web="1119c2e5-8fb9-4d5f-baf1-202c530f2c34">
      <xsd:simpleType>
        <xsd:restriction base="dms:Lookup"/>
      </xsd:simpleType>
    </xsd:element>
    <xsd:element name="LocPublishedLinkedAssetsLookup" ma:index="84" nillable="true" ma:displayName="Loc Published Linked Assets" ma:default="" ma:list="{BC39992D-5589-4A4E-8B38-02E0637E5C25}" ma:internalName="LocPublishedLinkedAssetsLookup" ma:readOnly="true" ma:showField="PublishedLinkedAssets" ma:web="1119c2e5-8fb9-4d5f-baf1-202c530f2c34">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28ca5b26-415b-4822-b35b-d9a845b1b83b}"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388FC2BA-F530-4FF7-911A-621CAE6AFBD3}" ma:internalName="Markets" ma:readOnly="false" ma:showField="MarketName"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4D83B164-8C00-474C-8363-38E0B8FF22E3}" ma:internalName="NumOfRatingsLookup" ma:readOnly="true" ma:showField="NumOfRatings"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4D83B164-8C00-474C-8363-38E0B8FF22E3}" ma:internalName="PublishStatusLookup" ma:readOnly="false" ma:showField="PublishStatus"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1c8e7b99-44ca-46c8-84b8-12cd8d7cf8ee}"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c59171da-55f1-4c8b-8421-0d1d3f99d741}" ma:internalName="TaxCatchAll" ma:showField="CatchAllData"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c59171da-55f1-4c8b-8421-0d1d3f99d741}" ma:internalName="TaxCatchAllLabel" ma:readOnly="true" ma:showField="CatchAllDataLabel" ma:web="1119c2e5-8fb9-4d5f-baf1-202c530f2c34">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8C6291-43C4-44E1-B51D-5BE93E6441B7}">
  <ds:schemaRefs>
    <ds:schemaRef ds:uri="http://schemas.microsoft.com/office/2006/metadata/properties"/>
    <ds:schemaRef ds:uri="http://schemas.microsoft.com/office/infopath/2007/PartnerControls"/>
    <ds:schemaRef ds:uri="1119c2e5-8fb9-4d5f-baf1-202c530f2c34"/>
  </ds:schemaRefs>
</ds:datastoreItem>
</file>

<file path=customXml/itemProps2.xml><?xml version="1.0" encoding="utf-8"?>
<ds:datastoreItem xmlns:ds="http://schemas.openxmlformats.org/officeDocument/2006/customXml" ds:itemID="{3E50AF27-EC1D-4B2E-AA0B-9E8AA91574B8}">
  <ds:schemaRefs>
    <ds:schemaRef ds:uri="http://schemas.microsoft.com/sharepoint/v3/contenttype/forms"/>
  </ds:schemaRefs>
</ds:datastoreItem>
</file>

<file path=customXml/itemProps3.xml><?xml version="1.0" encoding="utf-8"?>
<ds:datastoreItem xmlns:ds="http://schemas.openxmlformats.org/officeDocument/2006/customXml" ds:itemID="{2C4DB363-D819-47C2-9440-12C1AA3C8B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19c2e5-8fb9-4d5f-baf1-202c530f2c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学業認定証 (フォーマルな緑の枠線)</Template>
  <TotalTime>22</TotalTime>
  <Words>211</Words>
  <Application>Microsoft Office PowerPoint</Application>
  <PresentationFormat>画面に合わせる (4:3)</PresentationFormat>
  <Paragraphs>4</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Meiryo UI</vt:lpstr>
      <vt:lpstr>Arial</vt:lpstr>
      <vt:lpstr>Palatino Linotype</vt:lpstr>
      <vt:lpstr>Certificate of Scholarship (Green)</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(株)宮忠</dc:creator>
  <cp:lastModifiedBy>(株)宮忠</cp:lastModifiedBy>
  <cp:revision>1</cp:revision>
  <dcterms:created xsi:type="dcterms:W3CDTF">2022-06-05T11:31:36Z</dcterms:created>
  <dcterms:modified xsi:type="dcterms:W3CDTF">2022-06-05T11:53:57Z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0x010100F6E1CA76AAD4564AAF106FC3CFA868360400186944AA932D8046A3B88E9B37BEBDF5</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