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753"/>
    <p:restoredTop sz="95859"/>
  </p:normalViewPr>
  <p:slideViewPr>
    <p:cSldViewPr snapToGrid="0" snapToObjects="1">
      <p:cViewPr>
        <p:scale>
          <a:sx n="114" d="100"/>
          <a:sy n="114" d="100"/>
        </p:scale>
        <p:origin x="928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968D3-84CD-534E-968E-392C88FA637A}" type="datetimeFigureOut">
              <a:rPr kumimoji="1" lang="ja-JP" altLang="en-US" smtClean="0"/>
              <a:t>2022/5/30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79661-8629-0048-8B18-19D5D548FA3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78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968D3-84CD-534E-968E-392C88FA637A}" type="datetimeFigureOut">
              <a:rPr kumimoji="1" lang="ja-JP" altLang="en-US" smtClean="0"/>
              <a:t>2022/5/30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79661-8629-0048-8B18-19D5D548FA3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1152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968D3-84CD-534E-968E-392C88FA637A}" type="datetimeFigureOut">
              <a:rPr kumimoji="1" lang="ja-JP" altLang="en-US" smtClean="0"/>
              <a:t>2022/5/30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79661-8629-0048-8B18-19D5D548FA3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8852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968D3-84CD-534E-968E-392C88FA637A}" type="datetimeFigureOut">
              <a:rPr kumimoji="1" lang="ja-JP" altLang="en-US" smtClean="0"/>
              <a:t>2022/5/30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79661-8629-0048-8B18-19D5D548FA3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9089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968D3-84CD-534E-968E-392C88FA637A}" type="datetimeFigureOut">
              <a:rPr kumimoji="1" lang="ja-JP" altLang="en-US" smtClean="0"/>
              <a:t>2022/5/30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79661-8629-0048-8B18-19D5D548FA3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4633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968D3-84CD-534E-968E-392C88FA637A}" type="datetimeFigureOut">
              <a:rPr kumimoji="1" lang="ja-JP" altLang="en-US" smtClean="0"/>
              <a:t>2022/5/30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79661-8629-0048-8B18-19D5D548FA3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8066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968D3-84CD-534E-968E-392C88FA637A}" type="datetimeFigureOut">
              <a:rPr kumimoji="1" lang="ja-JP" altLang="en-US" smtClean="0"/>
              <a:t>2022/5/30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79661-8629-0048-8B18-19D5D548FA3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9651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968D3-84CD-534E-968E-392C88FA637A}" type="datetimeFigureOut">
              <a:rPr kumimoji="1" lang="ja-JP" altLang="en-US" smtClean="0"/>
              <a:t>2022/5/30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79661-8629-0048-8B18-19D5D548FA3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1312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968D3-84CD-534E-968E-392C88FA637A}" type="datetimeFigureOut">
              <a:rPr kumimoji="1" lang="ja-JP" altLang="en-US" smtClean="0"/>
              <a:t>2022/5/30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79661-8629-0048-8B18-19D5D548FA3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20387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968D3-84CD-534E-968E-392C88FA637A}" type="datetimeFigureOut">
              <a:rPr kumimoji="1" lang="ja-JP" altLang="en-US" smtClean="0"/>
              <a:t>2022/5/30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79661-8629-0048-8B18-19D5D548FA3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7748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968D3-84CD-534E-968E-392C88FA637A}" type="datetimeFigureOut">
              <a:rPr kumimoji="1" lang="ja-JP" altLang="en-US" smtClean="0"/>
              <a:t>2022/5/30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79661-8629-0048-8B18-19D5D548FA3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34794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4968D3-84CD-534E-968E-392C88FA637A}" type="datetimeFigureOut">
              <a:rPr kumimoji="1" lang="ja-JP" altLang="en-US" smtClean="0"/>
              <a:t>2022/5/30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079661-8629-0048-8B18-19D5D548FA3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9494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0D2CB2B6-FD48-4E1B-3F10-0C15260A8C8D}"/>
              </a:ext>
            </a:extLst>
          </p:cNvPr>
          <p:cNvSpPr/>
          <p:nvPr/>
        </p:nvSpPr>
        <p:spPr>
          <a:xfrm>
            <a:off x="-323385" y="518836"/>
            <a:ext cx="2386165" cy="338554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8" name="図 17" descr="テキスト&#10;&#10;中程度の精度で自動的に生成された説明">
            <a:extLst>
              <a:ext uri="{FF2B5EF4-FFF2-40B4-BE49-F238E27FC236}">
                <a16:creationId xmlns:a16="http://schemas.microsoft.com/office/drawing/2014/main" id="{93B8B7B7-3316-8F09-0370-9803C2BD90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6982" y="8520898"/>
            <a:ext cx="1707255" cy="1696023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CF608A65-C28F-052A-3A4C-172DF4A413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974" t="20651" r="58258" b="25421"/>
          <a:stretch/>
        </p:blipFill>
        <p:spPr>
          <a:xfrm>
            <a:off x="763626" y="8392114"/>
            <a:ext cx="1115607" cy="1882589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0E4E863-208D-6529-623B-9F85787673B2}"/>
              </a:ext>
            </a:extLst>
          </p:cNvPr>
          <p:cNvSpPr txBox="1"/>
          <p:nvPr/>
        </p:nvSpPr>
        <p:spPr>
          <a:xfrm>
            <a:off x="2225565" y="8730286"/>
            <a:ext cx="4570482" cy="8835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/>
              <a:t>令和４年</a:t>
            </a:r>
            <a:r>
              <a:rPr kumimoji="1" lang="en-US" altLang="ja-JP" dirty="0"/>
              <a:t>6</a:t>
            </a:r>
            <a:r>
              <a:rPr kumimoji="1" lang="ja-JP" altLang="en-US"/>
              <a:t>月３日</a:t>
            </a:r>
            <a:endParaRPr kumimoji="1" lang="en-US" altLang="ja-JP" dirty="0"/>
          </a:p>
          <a:p>
            <a:pPr>
              <a:lnSpc>
                <a:spcPct val="150000"/>
              </a:lnSpc>
            </a:pPr>
            <a:r>
              <a:rPr kumimoji="1" lang="ja-JP" altLang="en-US"/>
              <a:t>株式会社馬場園芸　代表取締役　馬場　淳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B55270E-6F0D-0E23-DCD5-B8DE09E706B7}"/>
              </a:ext>
            </a:extLst>
          </p:cNvPr>
          <p:cNvSpPr txBox="1"/>
          <p:nvPr/>
        </p:nvSpPr>
        <p:spPr>
          <a:xfrm>
            <a:off x="668645" y="518836"/>
            <a:ext cx="1210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b="1"/>
              <a:t>推薦の言葉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63C7249-1D97-2CA7-2D42-9406351D87AA}"/>
              </a:ext>
            </a:extLst>
          </p:cNvPr>
          <p:cNvSpPr txBox="1"/>
          <p:nvPr/>
        </p:nvSpPr>
        <p:spPr>
          <a:xfrm>
            <a:off x="2408528" y="1770227"/>
            <a:ext cx="3698448" cy="4689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1600"/>
              <a:t>島田バス株式会社</a:t>
            </a:r>
            <a:r>
              <a:rPr lang="ja-JP" altLang="en-US"/>
              <a:t>　</a:t>
            </a:r>
            <a:r>
              <a:rPr kumimoji="1" lang="ja-JP" altLang="en-US" sz="1600"/>
              <a:t>　後藤　岳久　様</a:t>
            </a:r>
          </a:p>
        </p:txBody>
      </p: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D033379A-075B-4FD9-4CC4-DD9E14C9E9CC}"/>
              </a:ext>
            </a:extLst>
          </p:cNvPr>
          <p:cNvCxnSpPr>
            <a:cxnSpLocks/>
          </p:cNvCxnSpPr>
          <p:nvPr/>
        </p:nvCxnSpPr>
        <p:spPr>
          <a:xfrm>
            <a:off x="2408528" y="2200944"/>
            <a:ext cx="449353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18778822-6CBD-1BC1-BBDC-ECF70AD8C8D1}"/>
              </a:ext>
            </a:extLst>
          </p:cNvPr>
          <p:cNvSpPr txBox="1"/>
          <p:nvPr/>
        </p:nvSpPr>
        <p:spPr>
          <a:xfrm>
            <a:off x="1726981" y="1150047"/>
            <a:ext cx="41857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>
                <a:latin typeface="Hiragino Mincho Pro W6" panose="02020300000000000000" pitchFamily="18" charset="-128"/>
                <a:ea typeface="Hiragino Mincho Pro W6" panose="02020300000000000000" pitchFamily="18" charset="-128"/>
              </a:rPr>
              <a:t>出張手配はプロにお任せ安心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8E31B74A-F116-9C3F-EBC5-E6FE4773505D}"/>
              </a:ext>
            </a:extLst>
          </p:cNvPr>
          <p:cNvSpPr txBox="1"/>
          <p:nvPr/>
        </p:nvSpPr>
        <p:spPr>
          <a:xfrm>
            <a:off x="763626" y="2492588"/>
            <a:ext cx="6138440" cy="54539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/>
              <a:t>プロの出張手配サービスをご利用したことはありますか？</a:t>
            </a:r>
            <a:br>
              <a:rPr kumimoji="1" lang="en-US" altLang="ja-JP" dirty="0"/>
            </a:br>
            <a:r>
              <a:rPr kumimoji="1" lang="ja-JP" altLang="en-US"/>
              <a:t>今まで私は出張手配は、全て自分で行っていました。自分で宿泊の予約や、新幹線の予約をするのは、時間も取られ、さまざまホテルや交通手段を比較することに、多くの時間を取られていました。</a:t>
            </a:r>
            <a:br>
              <a:rPr kumimoji="1" lang="en-US" altLang="ja-JP" dirty="0"/>
            </a:br>
            <a:r>
              <a:rPr kumimoji="1" lang="ja-JP" altLang="en-US"/>
              <a:t>後藤さんに出張手配をお願いしたところ、電話ですぐに要件を聞いていただき、いくつかのプランを提示していただきました。</a:t>
            </a:r>
            <a:endParaRPr kumimoji="1" lang="en-US" altLang="ja-JP" dirty="0"/>
          </a:p>
          <a:p>
            <a:pPr>
              <a:lnSpc>
                <a:spcPct val="150000"/>
              </a:lnSpc>
            </a:pPr>
            <a:r>
              <a:rPr kumimoji="1" lang="ja-JP" altLang="en-US"/>
              <a:t>対応が早く、仕事のタイムスケジュールに合わせた、細やかな気遣いをしていただき、安心して出張手配を任せられると思いました。</a:t>
            </a:r>
            <a:endParaRPr kumimoji="1" lang="en-US" altLang="ja-JP" dirty="0"/>
          </a:p>
          <a:p>
            <a:pPr>
              <a:lnSpc>
                <a:spcPct val="150000"/>
              </a:lnSpc>
            </a:pPr>
            <a:r>
              <a:rPr kumimoji="1" lang="ja-JP" altLang="en-US"/>
              <a:t>忙しくて時間のとれないビジネスマンや出張の多い方に、後藤さんの出張手配サービスを推薦いたします。</a:t>
            </a:r>
            <a:endParaRPr kumimoji="1" lang="en-US" altLang="ja-JP" dirty="0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2A27AAA7-FC8B-347E-FE11-E74505FFF320}"/>
              </a:ext>
            </a:extLst>
          </p:cNvPr>
          <p:cNvSpPr/>
          <p:nvPr/>
        </p:nvSpPr>
        <p:spPr>
          <a:xfrm>
            <a:off x="107574" y="71716"/>
            <a:ext cx="7351059" cy="10542494"/>
          </a:xfrm>
          <a:prstGeom prst="rect">
            <a:avLst/>
          </a:prstGeom>
          <a:noFill/>
          <a:ln w="22225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DC13AB94-B6A1-8109-67E6-005FE5FCABBA}"/>
              </a:ext>
            </a:extLst>
          </p:cNvPr>
          <p:cNvSpPr/>
          <p:nvPr/>
        </p:nvSpPr>
        <p:spPr>
          <a:xfrm>
            <a:off x="259974" y="224116"/>
            <a:ext cx="7119777" cy="10210802"/>
          </a:xfrm>
          <a:prstGeom prst="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88278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9192</TotalTime>
  <Words>173</Words>
  <Application>Microsoft Macintosh PowerPoint</Application>
  <PresentationFormat>ユーザー設定</PresentationFormat>
  <Paragraphs>8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Hiragino Mincho Pro W6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淳 馬場</dc:creator>
  <cp:lastModifiedBy>淳 馬場</cp:lastModifiedBy>
  <cp:revision>2</cp:revision>
  <cp:lastPrinted>2022-05-31T21:07:42Z</cp:lastPrinted>
  <dcterms:created xsi:type="dcterms:W3CDTF">2022-05-30T11:39:19Z</dcterms:created>
  <dcterms:modified xsi:type="dcterms:W3CDTF">2022-06-05T20:52:01Z</dcterms:modified>
</cp:coreProperties>
</file>