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25C6E8-A174-B950-1C26-03C063E82969}" v="34" dt="2022-06-07T07:00:50.328"/>
    <p1510:client id="{D5DF545D-F05C-4347-96C9-61C460D3DBDE}" v="24" dt="2022-06-07T06:55:08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88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27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18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98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09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90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62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64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86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87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22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A9570-6EDD-449A-8D11-B18CF6C2A90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27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670696E-AEDF-420A-9E42-70EE14C66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9542" y="501637"/>
            <a:ext cx="1318200" cy="198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F05DB6D9-9F53-4A88-AFB9-1105279A4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2018" y="25942"/>
            <a:ext cx="7186692" cy="951390"/>
          </a:xfrm>
        </p:spPr>
        <p:txBody>
          <a:bodyPr>
            <a:no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株式会社サンクス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UP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松山将三郎様</a:t>
            </a: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CF493901-CD2C-45E7-95DD-BB55FCB27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6181" y="1371599"/>
            <a:ext cx="6853686" cy="4295869"/>
          </a:xfrm>
        </p:spPr>
        <p:txBody>
          <a:bodyPr>
            <a:normAutofit/>
          </a:bodyPr>
          <a:lstStyle/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働くをゲーム化する人事評価制度＆チーム研修の松山さんを</a:t>
            </a:r>
            <a:b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推薦いたします。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Amazon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「人事・労務管理」カテゴリで売れ筋ランキング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位</a:t>
            </a:r>
            <a:b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となった書籍をもとに、実際に「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SESSION1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未来編集会議」</a:t>
            </a:r>
            <a:b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の模擬研修をオンラインで行いました。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自分がいざ未来新聞を作ってみて、仕事に対する新たな気づきがありました。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ファシリテーターの誘導がスムーズだったので、整理しながら具体的に深堀していくことができました。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聴き役のお手本「たちつてと」がすごく大切だなと感じ、自分のビジネスにも活かせそうな気がしました。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この本を読んで実際にチーム研修をやってみる企業が増えるのではないかと思います。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ゲーム感覚でとっても楽しく学ばせていただき、この仕組みを開発した</a:t>
            </a:r>
            <a:b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株式会社サンクス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UP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の松山さんを私は推薦いたします。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61D10315-4C40-4BF0-8CAA-10D622E1FA18}"/>
              </a:ext>
            </a:extLst>
          </p:cNvPr>
          <p:cNvSpPr txBox="1">
            <a:spLocks/>
          </p:cNvSpPr>
          <p:nvPr/>
        </p:nvSpPr>
        <p:spPr>
          <a:xfrm>
            <a:off x="664587" y="25942"/>
            <a:ext cx="2465529" cy="9513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推薦のことば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FFCEBCF-5CD4-4825-A116-2D7CFE704336}"/>
              </a:ext>
            </a:extLst>
          </p:cNvPr>
          <p:cNvCxnSpPr>
            <a:cxnSpLocks/>
          </p:cNvCxnSpPr>
          <p:nvPr/>
        </p:nvCxnSpPr>
        <p:spPr>
          <a:xfrm>
            <a:off x="664587" y="1153391"/>
            <a:ext cx="921093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タイトル 1">
            <a:extLst>
              <a:ext uri="{FF2B5EF4-FFF2-40B4-BE49-F238E27FC236}">
                <a16:creationId xmlns:a16="http://schemas.microsoft.com/office/drawing/2014/main" id="{17DDCAFA-5B59-4B74-B048-87B4AAB3B37B}"/>
              </a:ext>
            </a:extLst>
          </p:cNvPr>
          <p:cNvSpPr txBox="1">
            <a:spLocks/>
          </p:cNvSpPr>
          <p:nvPr/>
        </p:nvSpPr>
        <p:spPr>
          <a:xfrm>
            <a:off x="4683384" y="5499595"/>
            <a:ext cx="7186692" cy="9513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メイリオ"/>
                <a:ea typeface="メイリオ"/>
              </a:rPr>
              <a:t>株式会社PlusWAN　木下りさ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F1F491B-910F-77FD-9B99-197CC21D4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737" y="1223463"/>
            <a:ext cx="3764606" cy="517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9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185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株式会社サンクスUP 松山将三郎様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ＣＯ２削減！ＳＤＧｓゴミ袋 牧田　大樹様</dc:title>
  <dc:creator>梅澤 朗広</dc:creator>
  <cp:lastModifiedBy>近藤 誠利</cp:lastModifiedBy>
  <cp:revision>36</cp:revision>
  <dcterms:created xsi:type="dcterms:W3CDTF">2022-03-08T02:07:28Z</dcterms:created>
  <dcterms:modified xsi:type="dcterms:W3CDTF">2022-06-07T14:04:19Z</dcterms:modified>
</cp:coreProperties>
</file>