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90" y="-91"/>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24C85FE-AC6A-4D44-928E-D9CCEC5386B1}" type="datetimeFigureOut">
              <a:rPr kumimoji="1" lang="ja-JP" altLang="en-US" smtClean="0"/>
              <a:t>2022/6/16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B9AA1BA-A36D-4396-84AB-67EA606F2D24}" type="slidenum">
              <a:rPr kumimoji="1" lang="ja-JP" altLang="en-US" smtClean="0"/>
              <a:t>‹#›</a:t>
            </a:fld>
            <a:endParaRPr kumimoji="1" lang="ja-JP" altLang="en-US"/>
          </a:p>
        </p:txBody>
      </p:sp>
    </p:spTree>
    <p:extLst>
      <p:ext uri="{BB962C8B-B14F-4D97-AF65-F5344CB8AC3E}">
        <p14:creationId xmlns:p14="http://schemas.microsoft.com/office/powerpoint/2010/main" val="3590448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24C85FE-AC6A-4D44-928E-D9CCEC5386B1}" type="datetimeFigureOut">
              <a:rPr kumimoji="1" lang="ja-JP" altLang="en-US" smtClean="0"/>
              <a:t>2022/6/16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B9AA1BA-A36D-4396-84AB-67EA606F2D24}" type="slidenum">
              <a:rPr kumimoji="1" lang="ja-JP" altLang="en-US" smtClean="0"/>
              <a:t>‹#›</a:t>
            </a:fld>
            <a:endParaRPr kumimoji="1" lang="ja-JP" altLang="en-US"/>
          </a:p>
        </p:txBody>
      </p:sp>
    </p:spTree>
    <p:extLst>
      <p:ext uri="{BB962C8B-B14F-4D97-AF65-F5344CB8AC3E}">
        <p14:creationId xmlns:p14="http://schemas.microsoft.com/office/powerpoint/2010/main" val="2714672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24C85FE-AC6A-4D44-928E-D9CCEC5386B1}" type="datetimeFigureOut">
              <a:rPr kumimoji="1" lang="ja-JP" altLang="en-US" smtClean="0"/>
              <a:t>2022/6/16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B9AA1BA-A36D-4396-84AB-67EA606F2D24}" type="slidenum">
              <a:rPr kumimoji="1" lang="ja-JP" altLang="en-US" smtClean="0"/>
              <a:t>‹#›</a:t>
            </a:fld>
            <a:endParaRPr kumimoji="1" lang="ja-JP" altLang="en-US"/>
          </a:p>
        </p:txBody>
      </p:sp>
    </p:spTree>
    <p:extLst>
      <p:ext uri="{BB962C8B-B14F-4D97-AF65-F5344CB8AC3E}">
        <p14:creationId xmlns:p14="http://schemas.microsoft.com/office/powerpoint/2010/main" val="2012712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24C85FE-AC6A-4D44-928E-D9CCEC5386B1}" type="datetimeFigureOut">
              <a:rPr kumimoji="1" lang="ja-JP" altLang="en-US" smtClean="0"/>
              <a:t>2022/6/16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B9AA1BA-A36D-4396-84AB-67EA606F2D24}" type="slidenum">
              <a:rPr kumimoji="1" lang="ja-JP" altLang="en-US" smtClean="0"/>
              <a:t>‹#›</a:t>
            </a:fld>
            <a:endParaRPr kumimoji="1" lang="ja-JP" altLang="en-US"/>
          </a:p>
        </p:txBody>
      </p:sp>
    </p:spTree>
    <p:extLst>
      <p:ext uri="{BB962C8B-B14F-4D97-AF65-F5344CB8AC3E}">
        <p14:creationId xmlns:p14="http://schemas.microsoft.com/office/powerpoint/2010/main" val="3670732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24C85FE-AC6A-4D44-928E-D9CCEC5386B1}" type="datetimeFigureOut">
              <a:rPr kumimoji="1" lang="ja-JP" altLang="en-US" smtClean="0"/>
              <a:t>2022/6/16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B9AA1BA-A36D-4396-84AB-67EA606F2D24}" type="slidenum">
              <a:rPr kumimoji="1" lang="ja-JP" altLang="en-US" smtClean="0"/>
              <a:t>‹#›</a:t>
            </a:fld>
            <a:endParaRPr kumimoji="1" lang="ja-JP" altLang="en-US"/>
          </a:p>
        </p:txBody>
      </p:sp>
    </p:spTree>
    <p:extLst>
      <p:ext uri="{BB962C8B-B14F-4D97-AF65-F5344CB8AC3E}">
        <p14:creationId xmlns:p14="http://schemas.microsoft.com/office/powerpoint/2010/main" val="2311733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24C85FE-AC6A-4D44-928E-D9CCEC5386B1}" type="datetimeFigureOut">
              <a:rPr kumimoji="1" lang="ja-JP" altLang="en-US" smtClean="0"/>
              <a:t>2022/6/16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B9AA1BA-A36D-4396-84AB-67EA606F2D24}" type="slidenum">
              <a:rPr kumimoji="1" lang="ja-JP" altLang="en-US" smtClean="0"/>
              <a:t>‹#›</a:t>
            </a:fld>
            <a:endParaRPr kumimoji="1" lang="ja-JP" altLang="en-US"/>
          </a:p>
        </p:txBody>
      </p:sp>
    </p:spTree>
    <p:extLst>
      <p:ext uri="{BB962C8B-B14F-4D97-AF65-F5344CB8AC3E}">
        <p14:creationId xmlns:p14="http://schemas.microsoft.com/office/powerpoint/2010/main" val="3830804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24C85FE-AC6A-4D44-928E-D9CCEC5386B1}" type="datetimeFigureOut">
              <a:rPr kumimoji="1" lang="ja-JP" altLang="en-US" smtClean="0"/>
              <a:t>2022/6/16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B9AA1BA-A36D-4396-84AB-67EA606F2D24}" type="slidenum">
              <a:rPr kumimoji="1" lang="ja-JP" altLang="en-US" smtClean="0"/>
              <a:t>‹#›</a:t>
            </a:fld>
            <a:endParaRPr kumimoji="1" lang="ja-JP" altLang="en-US"/>
          </a:p>
        </p:txBody>
      </p:sp>
    </p:spTree>
    <p:extLst>
      <p:ext uri="{BB962C8B-B14F-4D97-AF65-F5344CB8AC3E}">
        <p14:creationId xmlns:p14="http://schemas.microsoft.com/office/powerpoint/2010/main" val="2812441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24C85FE-AC6A-4D44-928E-D9CCEC5386B1}" type="datetimeFigureOut">
              <a:rPr kumimoji="1" lang="ja-JP" altLang="en-US" smtClean="0"/>
              <a:t>2022/6/16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B9AA1BA-A36D-4396-84AB-67EA606F2D24}" type="slidenum">
              <a:rPr kumimoji="1" lang="ja-JP" altLang="en-US" smtClean="0"/>
              <a:t>‹#›</a:t>
            </a:fld>
            <a:endParaRPr kumimoji="1" lang="ja-JP" altLang="en-US"/>
          </a:p>
        </p:txBody>
      </p:sp>
    </p:spTree>
    <p:extLst>
      <p:ext uri="{BB962C8B-B14F-4D97-AF65-F5344CB8AC3E}">
        <p14:creationId xmlns:p14="http://schemas.microsoft.com/office/powerpoint/2010/main" val="3519893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24C85FE-AC6A-4D44-928E-D9CCEC5386B1}" type="datetimeFigureOut">
              <a:rPr kumimoji="1" lang="ja-JP" altLang="en-US" smtClean="0"/>
              <a:t>2022/6/16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B9AA1BA-A36D-4396-84AB-67EA606F2D24}" type="slidenum">
              <a:rPr kumimoji="1" lang="ja-JP" altLang="en-US" smtClean="0"/>
              <a:t>‹#›</a:t>
            </a:fld>
            <a:endParaRPr kumimoji="1" lang="ja-JP" altLang="en-US"/>
          </a:p>
        </p:txBody>
      </p:sp>
    </p:spTree>
    <p:extLst>
      <p:ext uri="{BB962C8B-B14F-4D97-AF65-F5344CB8AC3E}">
        <p14:creationId xmlns:p14="http://schemas.microsoft.com/office/powerpoint/2010/main" val="3980903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24C85FE-AC6A-4D44-928E-D9CCEC5386B1}" type="datetimeFigureOut">
              <a:rPr kumimoji="1" lang="ja-JP" altLang="en-US" smtClean="0"/>
              <a:t>2022/6/16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B9AA1BA-A36D-4396-84AB-67EA606F2D24}" type="slidenum">
              <a:rPr kumimoji="1" lang="ja-JP" altLang="en-US" smtClean="0"/>
              <a:t>‹#›</a:t>
            </a:fld>
            <a:endParaRPr kumimoji="1" lang="ja-JP" altLang="en-US"/>
          </a:p>
        </p:txBody>
      </p:sp>
    </p:spTree>
    <p:extLst>
      <p:ext uri="{BB962C8B-B14F-4D97-AF65-F5344CB8AC3E}">
        <p14:creationId xmlns:p14="http://schemas.microsoft.com/office/powerpoint/2010/main" val="154726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24C85FE-AC6A-4D44-928E-D9CCEC5386B1}" type="datetimeFigureOut">
              <a:rPr kumimoji="1" lang="ja-JP" altLang="en-US" smtClean="0"/>
              <a:t>2022/6/16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B9AA1BA-A36D-4396-84AB-67EA606F2D24}" type="slidenum">
              <a:rPr kumimoji="1" lang="ja-JP" altLang="en-US" smtClean="0"/>
              <a:t>‹#›</a:t>
            </a:fld>
            <a:endParaRPr kumimoji="1" lang="ja-JP" altLang="en-US"/>
          </a:p>
        </p:txBody>
      </p:sp>
    </p:spTree>
    <p:extLst>
      <p:ext uri="{BB962C8B-B14F-4D97-AF65-F5344CB8AC3E}">
        <p14:creationId xmlns:p14="http://schemas.microsoft.com/office/powerpoint/2010/main" val="135289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4C85FE-AC6A-4D44-928E-D9CCEC5386B1}" type="datetimeFigureOut">
              <a:rPr kumimoji="1" lang="ja-JP" altLang="en-US" smtClean="0"/>
              <a:t>2022/6/16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9AA1BA-A36D-4396-84AB-67EA606F2D24}" type="slidenum">
              <a:rPr kumimoji="1" lang="ja-JP" altLang="en-US" smtClean="0"/>
              <a:t>‹#›</a:t>
            </a:fld>
            <a:endParaRPr kumimoji="1" lang="ja-JP" altLang="en-US"/>
          </a:p>
        </p:txBody>
      </p:sp>
    </p:spTree>
    <p:extLst>
      <p:ext uri="{BB962C8B-B14F-4D97-AF65-F5344CB8AC3E}">
        <p14:creationId xmlns:p14="http://schemas.microsoft.com/office/powerpoint/2010/main" val="3490313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descr="watermark.jpg"/>
          <p:cNvPicPr/>
          <p:nvPr/>
        </p:nvPicPr>
        <p:blipFill>
          <a:blip r:embed="rId2" cstate="print"/>
          <a:stretch>
            <a:fillRect/>
          </a:stretch>
        </p:blipFill>
        <p:spPr>
          <a:xfrm>
            <a:off x="-675005" y="-161925"/>
            <a:ext cx="10494010" cy="7181850"/>
          </a:xfrm>
          <a:prstGeom prst="rect">
            <a:avLst/>
          </a:prstGeom>
        </p:spPr>
      </p:pic>
      <p:sp>
        <p:nvSpPr>
          <p:cNvPr id="3" name="サブタイトル 2"/>
          <p:cNvSpPr>
            <a:spLocks noGrp="1"/>
          </p:cNvSpPr>
          <p:nvPr>
            <p:ph type="subTitle" idx="1"/>
          </p:nvPr>
        </p:nvSpPr>
        <p:spPr>
          <a:xfrm>
            <a:off x="683568" y="1052736"/>
            <a:ext cx="8064896" cy="5256584"/>
          </a:xfrm>
        </p:spPr>
        <p:txBody>
          <a:bodyPr>
            <a:normAutofit fontScale="92500" lnSpcReduction="20000"/>
          </a:bodyPr>
          <a:lstStyle/>
          <a:p>
            <a:pPr algn="l"/>
            <a:r>
              <a:rPr lang="ja-JP" altLang="en-US" sz="3300" b="1" dirty="0" smtClean="0">
                <a:solidFill>
                  <a:schemeClr val="tx1"/>
                </a:solidFill>
                <a:latin typeface="BIZ UDP明朝 Medium" panose="02020500000000000000" pitchFamily="18" charset="-128"/>
                <a:ea typeface="BIZ UDP明朝 Medium" panose="02020500000000000000" pitchFamily="18" charset="-128"/>
              </a:rPr>
              <a:t>株式</a:t>
            </a:r>
            <a:r>
              <a:rPr lang="ja-JP" altLang="en-US" sz="3300" b="1" dirty="0" smtClean="0">
                <a:solidFill>
                  <a:schemeClr val="tx1"/>
                </a:solidFill>
                <a:latin typeface="BIZ UDP明朝 Medium" panose="02020500000000000000" pitchFamily="18" charset="-128"/>
                <a:ea typeface="BIZ UDP明朝 Medium" panose="02020500000000000000" pitchFamily="18" charset="-128"/>
              </a:rPr>
              <a:t>会社サンクス</a:t>
            </a:r>
            <a:r>
              <a:rPr lang="en-US" altLang="ja-JP" sz="3300" b="1" dirty="0" smtClean="0">
                <a:solidFill>
                  <a:schemeClr val="tx1"/>
                </a:solidFill>
                <a:latin typeface="BIZ UDP明朝 Medium" panose="02020500000000000000" pitchFamily="18" charset="-128"/>
                <a:ea typeface="BIZ UDP明朝 Medium" panose="02020500000000000000" pitchFamily="18" charset="-128"/>
              </a:rPr>
              <a:t>UP</a:t>
            </a:r>
            <a:r>
              <a:rPr lang="ja-JP" altLang="en-US" sz="3300" b="1" dirty="0" smtClean="0">
                <a:solidFill>
                  <a:schemeClr val="tx1"/>
                </a:solidFill>
                <a:latin typeface="BIZ UDP明朝 Medium" panose="02020500000000000000" pitchFamily="18" charset="-128"/>
                <a:ea typeface="BIZ UDP明朝 Medium" panose="02020500000000000000" pitchFamily="18" charset="-128"/>
              </a:rPr>
              <a:t>　</a:t>
            </a:r>
            <a:r>
              <a:rPr lang="ja-JP" altLang="en-US" sz="3300" b="1" dirty="0" smtClean="0">
                <a:solidFill>
                  <a:schemeClr val="tx1"/>
                </a:solidFill>
                <a:latin typeface="BIZ UDP明朝 Medium" panose="02020500000000000000" pitchFamily="18" charset="-128"/>
                <a:ea typeface="BIZ UDP明朝 Medium" panose="02020500000000000000" pitchFamily="18" charset="-128"/>
              </a:rPr>
              <a:t>松山　将三郎</a:t>
            </a:r>
            <a:r>
              <a:rPr lang="ja-JP" altLang="ja-JP" sz="3300" b="1" dirty="0">
                <a:solidFill>
                  <a:schemeClr val="tx1"/>
                </a:solidFill>
                <a:latin typeface="BIZ UDP明朝 Medium" panose="02020500000000000000" pitchFamily="18" charset="-128"/>
                <a:ea typeface="BIZ UDP明朝 Medium" panose="02020500000000000000" pitchFamily="18" charset="-128"/>
              </a:rPr>
              <a:t>　</a:t>
            </a:r>
            <a:r>
              <a:rPr lang="ja-JP" altLang="ja-JP" sz="3300" b="1" dirty="0" smtClean="0">
                <a:solidFill>
                  <a:schemeClr val="tx1"/>
                </a:solidFill>
                <a:latin typeface="BIZ UDP明朝 Medium" panose="02020500000000000000" pitchFamily="18" charset="-128"/>
                <a:ea typeface="BIZ UDP明朝 Medium" panose="02020500000000000000" pitchFamily="18" charset="-128"/>
              </a:rPr>
              <a:t>様</a:t>
            </a:r>
            <a:endParaRPr lang="en-US" altLang="ja-JP" sz="3300" b="1" dirty="0" smtClean="0">
              <a:solidFill>
                <a:schemeClr val="tx1"/>
              </a:solidFill>
              <a:latin typeface="BIZ UDP明朝 Medium" panose="02020500000000000000" pitchFamily="18" charset="-128"/>
              <a:ea typeface="BIZ UDP明朝 Medium" panose="02020500000000000000" pitchFamily="18" charset="-128"/>
            </a:endParaRPr>
          </a:p>
          <a:p>
            <a:pPr algn="l"/>
            <a:endParaRPr lang="ja-JP" altLang="ja-JP" b="1" dirty="0">
              <a:solidFill>
                <a:schemeClr val="tx1"/>
              </a:solidFill>
              <a:latin typeface="BIZ UDP明朝 Medium" panose="02020500000000000000" pitchFamily="18" charset="-128"/>
              <a:ea typeface="BIZ UDP明朝 Medium" panose="02020500000000000000" pitchFamily="18" charset="-128"/>
            </a:endParaRPr>
          </a:p>
          <a:p>
            <a:pPr algn="l">
              <a:lnSpc>
                <a:spcPct val="120000"/>
              </a:lnSpc>
            </a:pPr>
            <a:r>
              <a:rPr lang="ja-JP" altLang="en-US" sz="2400" b="1" dirty="0" smtClean="0">
                <a:solidFill>
                  <a:schemeClr val="tx1"/>
                </a:solidFill>
                <a:latin typeface="BIZ UDP明朝 Medium" panose="02020500000000000000" pitchFamily="18" charset="-128"/>
                <a:ea typeface="BIZ UDP明朝 Medium" panose="02020500000000000000" pitchFamily="18" charset="-128"/>
              </a:rPr>
              <a:t>　私は、人事評価制度研修を行っております </a:t>
            </a:r>
            <a:r>
              <a:rPr lang="en-US" altLang="ja-JP" sz="2400" b="1" dirty="0" smtClean="0">
                <a:solidFill>
                  <a:schemeClr val="tx1"/>
                </a:solidFill>
                <a:latin typeface="BIZ UDP明朝 Medium" panose="02020500000000000000" pitchFamily="18" charset="-128"/>
                <a:ea typeface="BIZ UDP明朝 Medium" panose="02020500000000000000" pitchFamily="18" charset="-128"/>
              </a:rPr>
              <a:t>(</a:t>
            </a:r>
            <a:r>
              <a:rPr lang="ja-JP" altLang="en-US" sz="2400" b="1" dirty="0" smtClean="0">
                <a:solidFill>
                  <a:schemeClr val="tx1"/>
                </a:solidFill>
                <a:latin typeface="BIZ UDP明朝 Medium" panose="02020500000000000000" pitchFamily="18" charset="-128"/>
                <a:ea typeface="BIZ UDP明朝 Medium" panose="02020500000000000000" pitchFamily="18" charset="-128"/>
              </a:rPr>
              <a:t>株</a:t>
            </a:r>
            <a:r>
              <a:rPr lang="en-US" altLang="ja-JP" sz="2400" b="1" dirty="0" smtClean="0">
                <a:solidFill>
                  <a:schemeClr val="tx1"/>
                </a:solidFill>
                <a:latin typeface="BIZ UDP明朝 Medium" panose="02020500000000000000" pitchFamily="18" charset="-128"/>
                <a:ea typeface="BIZ UDP明朝 Medium" panose="02020500000000000000" pitchFamily="18" charset="-128"/>
              </a:rPr>
              <a:t>)</a:t>
            </a:r>
            <a:r>
              <a:rPr lang="ja-JP" altLang="en-US" sz="2400" b="1" dirty="0" smtClean="0">
                <a:solidFill>
                  <a:schemeClr val="tx1"/>
                </a:solidFill>
                <a:latin typeface="BIZ UDP明朝 Medium" panose="02020500000000000000" pitchFamily="18" charset="-128"/>
                <a:ea typeface="BIZ UDP明朝 Medium" panose="02020500000000000000" pitchFamily="18" charset="-128"/>
              </a:rPr>
              <a:t>サンクス</a:t>
            </a:r>
            <a:r>
              <a:rPr lang="en-US" altLang="ja-JP" sz="2400" b="1" dirty="0" smtClean="0">
                <a:solidFill>
                  <a:schemeClr val="tx1"/>
                </a:solidFill>
                <a:latin typeface="BIZ UDP明朝 Medium" panose="02020500000000000000" pitchFamily="18" charset="-128"/>
                <a:ea typeface="BIZ UDP明朝 Medium" panose="02020500000000000000" pitchFamily="18" charset="-128"/>
              </a:rPr>
              <a:t>UP</a:t>
            </a:r>
            <a:r>
              <a:rPr lang="ja-JP" altLang="en-US" sz="2400" b="1" dirty="0">
                <a:solidFill>
                  <a:schemeClr val="tx1"/>
                </a:solidFill>
                <a:latin typeface="BIZ UDP明朝 Medium" panose="02020500000000000000" pitchFamily="18" charset="-128"/>
                <a:ea typeface="BIZ UDP明朝 Medium" panose="02020500000000000000" pitchFamily="18" charset="-128"/>
              </a:rPr>
              <a:t>様</a:t>
            </a:r>
            <a:r>
              <a:rPr lang="ja-JP" altLang="en-US" sz="2400" b="1" dirty="0" smtClean="0">
                <a:solidFill>
                  <a:schemeClr val="tx1"/>
                </a:solidFill>
                <a:latin typeface="BIZ UDP明朝 Medium" panose="02020500000000000000" pitchFamily="18" charset="-128"/>
                <a:ea typeface="BIZ UDP明朝 Medium" panose="02020500000000000000" pitchFamily="18" charset="-128"/>
              </a:rPr>
              <a:t>を推薦いたします。</a:t>
            </a:r>
            <a:endParaRPr lang="en-US" altLang="ja-JP" sz="2400" b="1" dirty="0" smtClean="0">
              <a:solidFill>
                <a:schemeClr val="tx1"/>
              </a:solidFill>
              <a:latin typeface="BIZ UDP明朝 Medium" panose="02020500000000000000" pitchFamily="18" charset="-128"/>
              <a:ea typeface="BIZ UDP明朝 Medium" panose="02020500000000000000" pitchFamily="18" charset="-128"/>
            </a:endParaRPr>
          </a:p>
          <a:p>
            <a:pPr algn="l">
              <a:lnSpc>
                <a:spcPct val="120000"/>
              </a:lnSpc>
            </a:pPr>
            <a:r>
              <a:rPr lang="ja-JP" altLang="en-US" sz="2400" b="1" dirty="0" smtClean="0">
                <a:solidFill>
                  <a:schemeClr val="tx1"/>
                </a:solidFill>
                <a:latin typeface="BIZ UDP明朝 Medium" panose="02020500000000000000" pitchFamily="18" charset="-128"/>
                <a:ea typeface="BIZ UDP明朝 Medium" panose="02020500000000000000" pitchFamily="18" charset="-128"/>
              </a:rPr>
              <a:t>　松山さんから、説明頂きました「</a:t>
            </a:r>
            <a:r>
              <a:rPr lang="ja-JP" altLang="en-US" sz="2400" b="1" dirty="0" err="1" smtClean="0">
                <a:solidFill>
                  <a:schemeClr val="tx1"/>
                </a:solidFill>
                <a:latin typeface="BIZ UDP明朝 Medium" panose="02020500000000000000" pitchFamily="18" charset="-128"/>
                <a:ea typeface="BIZ UDP明朝 Medium" panose="02020500000000000000" pitchFamily="18" charset="-128"/>
              </a:rPr>
              <a:t>働くを</a:t>
            </a:r>
            <a:r>
              <a:rPr lang="ja-JP" altLang="en-US" sz="2400" b="1" dirty="0" smtClean="0">
                <a:solidFill>
                  <a:schemeClr val="tx1"/>
                </a:solidFill>
                <a:latin typeface="BIZ UDP明朝 Medium" panose="02020500000000000000" pitchFamily="18" charset="-128"/>
                <a:ea typeface="BIZ UDP明朝 Medium" panose="02020500000000000000" pitchFamily="18" charset="-128"/>
              </a:rPr>
              <a:t>ゲーム化する人事評価＆チーム研修」が、主に企業様の研修旅行を得意とする旅行会社様との協業に繋がるのではと思い、ご紹介させていただきました。</a:t>
            </a:r>
            <a:endParaRPr lang="en-US" altLang="ja-JP" sz="2400" b="1" dirty="0" smtClean="0">
              <a:solidFill>
                <a:schemeClr val="tx1"/>
              </a:solidFill>
              <a:latin typeface="BIZ UDP明朝 Medium" panose="02020500000000000000" pitchFamily="18" charset="-128"/>
              <a:ea typeface="BIZ UDP明朝 Medium" panose="02020500000000000000" pitchFamily="18" charset="-128"/>
            </a:endParaRPr>
          </a:p>
          <a:p>
            <a:pPr algn="l">
              <a:lnSpc>
                <a:spcPct val="120000"/>
              </a:lnSpc>
            </a:pPr>
            <a:r>
              <a:rPr lang="ja-JP" altLang="en-US" sz="2400" b="1" dirty="0" smtClean="0">
                <a:solidFill>
                  <a:schemeClr val="tx1"/>
                </a:solidFill>
                <a:latin typeface="BIZ UDP明朝 Medium" panose="02020500000000000000" pitchFamily="18" charset="-128"/>
                <a:ea typeface="BIZ UDP明朝 Medium" panose="02020500000000000000" pitchFamily="18" charset="-128"/>
              </a:rPr>
              <a:t>先方へは、すぐにご連絡を入れてくださり、また</a:t>
            </a:r>
            <a:r>
              <a:rPr lang="en-US" altLang="ja-JP" sz="2400" b="1" dirty="0" smtClean="0">
                <a:solidFill>
                  <a:schemeClr val="tx1"/>
                </a:solidFill>
                <a:latin typeface="BIZ UDP明朝 Medium" panose="02020500000000000000" pitchFamily="18" charset="-128"/>
                <a:ea typeface="BIZ UDP明朝 Medium" panose="02020500000000000000" pitchFamily="18" charset="-128"/>
              </a:rPr>
              <a:t>ZOOM</a:t>
            </a:r>
            <a:r>
              <a:rPr lang="ja-JP" altLang="en-US" sz="2400" b="1" dirty="0" smtClean="0">
                <a:solidFill>
                  <a:schemeClr val="tx1"/>
                </a:solidFill>
                <a:latin typeface="BIZ UDP明朝 Medium" panose="02020500000000000000" pitchFamily="18" charset="-128"/>
                <a:ea typeface="BIZ UDP明朝 Medium" panose="02020500000000000000" pitchFamily="18" charset="-128"/>
              </a:rPr>
              <a:t>で、丁寧な説明とニーズのヒアリングをしていただきました。</a:t>
            </a:r>
            <a:endParaRPr lang="en-US" altLang="ja-JP" sz="2400" b="1" dirty="0" smtClean="0">
              <a:solidFill>
                <a:schemeClr val="tx1"/>
              </a:solidFill>
              <a:latin typeface="BIZ UDP明朝 Medium" panose="02020500000000000000" pitchFamily="18" charset="-128"/>
              <a:ea typeface="BIZ UDP明朝 Medium" panose="02020500000000000000" pitchFamily="18" charset="-128"/>
            </a:endParaRPr>
          </a:p>
          <a:p>
            <a:pPr algn="l">
              <a:lnSpc>
                <a:spcPct val="120000"/>
              </a:lnSpc>
            </a:pPr>
            <a:r>
              <a:rPr lang="ja-JP" altLang="en-US" sz="2400" b="1" dirty="0" smtClean="0">
                <a:solidFill>
                  <a:schemeClr val="tx1"/>
                </a:solidFill>
                <a:latin typeface="BIZ UDP明朝 Medium" panose="02020500000000000000" pitchFamily="18" charset="-128"/>
                <a:ea typeface="BIZ UDP明朝 Medium" panose="02020500000000000000" pitchFamily="18" charset="-128"/>
              </a:rPr>
              <a:t>レスポンスの良さ、お客様の希望を形にする</a:t>
            </a:r>
            <a:r>
              <a:rPr lang="en-US" altLang="ja-JP" sz="2400" b="1" dirty="0" smtClean="0">
                <a:solidFill>
                  <a:schemeClr val="tx1"/>
                </a:solidFill>
                <a:latin typeface="BIZ UDP明朝 Medium" panose="02020500000000000000" pitchFamily="18" charset="-128"/>
                <a:ea typeface="BIZ UDP明朝 Medium" panose="02020500000000000000" pitchFamily="18" charset="-128"/>
              </a:rPr>
              <a:t>(</a:t>
            </a:r>
            <a:r>
              <a:rPr lang="ja-JP" altLang="en-US" sz="2400" b="1" dirty="0" smtClean="0">
                <a:solidFill>
                  <a:schemeClr val="tx1"/>
                </a:solidFill>
                <a:latin typeface="BIZ UDP明朝 Medium" panose="02020500000000000000" pitchFamily="18" charset="-128"/>
                <a:ea typeface="BIZ UDP明朝 Medium" panose="02020500000000000000" pitchFamily="18" charset="-128"/>
              </a:rPr>
              <a:t>株</a:t>
            </a:r>
            <a:r>
              <a:rPr lang="en-US" altLang="ja-JP" sz="2400" b="1" dirty="0" smtClean="0">
                <a:solidFill>
                  <a:schemeClr val="tx1"/>
                </a:solidFill>
                <a:latin typeface="BIZ UDP明朝 Medium" panose="02020500000000000000" pitchFamily="18" charset="-128"/>
                <a:ea typeface="BIZ UDP明朝 Medium" panose="02020500000000000000" pitchFamily="18" charset="-128"/>
              </a:rPr>
              <a:t>)</a:t>
            </a:r>
            <a:r>
              <a:rPr lang="ja-JP" altLang="en-US" sz="2400" b="1" dirty="0" smtClean="0">
                <a:solidFill>
                  <a:schemeClr val="tx1"/>
                </a:solidFill>
                <a:latin typeface="BIZ UDP明朝 Medium" panose="02020500000000000000" pitchFamily="18" charset="-128"/>
                <a:ea typeface="BIZ UDP明朝 Medium" panose="02020500000000000000" pitchFamily="18" charset="-128"/>
              </a:rPr>
              <a:t>サンクス</a:t>
            </a:r>
            <a:r>
              <a:rPr lang="en-US" altLang="ja-JP" sz="2400" b="1" dirty="0" smtClean="0">
                <a:solidFill>
                  <a:schemeClr val="tx1"/>
                </a:solidFill>
                <a:latin typeface="BIZ UDP明朝 Medium" panose="02020500000000000000" pitchFamily="18" charset="-128"/>
                <a:ea typeface="BIZ UDP明朝 Medium" panose="02020500000000000000" pitchFamily="18" charset="-128"/>
              </a:rPr>
              <a:t>UP</a:t>
            </a:r>
            <a:r>
              <a:rPr lang="ja-JP" altLang="en-US" sz="2400" b="1" dirty="0" smtClean="0">
                <a:solidFill>
                  <a:schemeClr val="tx1"/>
                </a:solidFill>
                <a:latin typeface="BIZ UDP明朝 Medium" panose="02020500000000000000" pitchFamily="18" charset="-128"/>
                <a:ea typeface="BIZ UDP明朝 Medium" panose="02020500000000000000" pitchFamily="18" charset="-128"/>
              </a:rPr>
              <a:t>の松山さんをここに推薦いたします。</a:t>
            </a:r>
            <a:endParaRPr lang="en-US" altLang="ja-JP" sz="2400" b="1" dirty="0" smtClean="0">
              <a:solidFill>
                <a:schemeClr val="tx1"/>
              </a:solidFill>
              <a:latin typeface="BIZ UDP明朝 Medium" panose="02020500000000000000" pitchFamily="18" charset="-128"/>
              <a:ea typeface="BIZ UDP明朝 Medium" panose="02020500000000000000" pitchFamily="18" charset="-128"/>
            </a:endParaRPr>
          </a:p>
          <a:p>
            <a:pPr algn="l">
              <a:lnSpc>
                <a:spcPct val="120000"/>
              </a:lnSpc>
            </a:pPr>
            <a:endParaRPr lang="en-US" altLang="ja-JP" sz="2400" b="1" dirty="0" smtClean="0">
              <a:solidFill>
                <a:schemeClr val="tx1"/>
              </a:solidFill>
              <a:latin typeface="BIZ UDP明朝 Medium" panose="02020500000000000000" pitchFamily="18" charset="-128"/>
              <a:ea typeface="BIZ UDP明朝 Medium" panose="02020500000000000000" pitchFamily="18" charset="-128"/>
            </a:endParaRPr>
          </a:p>
          <a:p>
            <a:pPr algn="r">
              <a:lnSpc>
                <a:spcPct val="120000"/>
              </a:lnSpc>
            </a:pPr>
            <a:r>
              <a:rPr lang="ja-JP" altLang="en-US" sz="2400" b="1" dirty="0" smtClean="0">
                <a:solidFill>
                  <a:schemeClr val="tx1"/>
                </a:solidFill>
                <a:latin typeface="BIZ UDP明朝 Medium" panose="02020500000000000000" pitchFamily="18" charset="-128"/>
                <a:ea typeface="BIZ UDP明朝 Medium" panose="02020500000000000000" pitchFamily="18" charset="-128"/>
              </a:rPr>
              <a:t> </a:t>
            </a:r>
            <a:r>
              <a:rPr lang="en-US" altLang="ja-JP" b="1" dirty="0" smtClean="0">
                <a:solidFill>
                  <a:schemeClr val="tx1"/>
                </a:solidFill>
                <a:latin typeface="BIZ UDP明朝 Medium" panose="02020500000000000000" pitchFamily="18" charset="-128"/>
                <a:ea typeface="BIZ UDP明朝 Medium" panose="02020500000000000000" pitchFamily="18" charset="-128"/>
              </a:rPr>
              <a:t>(</a:t>
            </a:r>
            <a:r>
              <a:rPr lang="ja-JP" altLang="en-US" b="1" dirty="0" smtClean="0">
                <a:solidFill>
                  <a:schemeClr val="tx1"/>
                </a:solidFill>
                <a:latin typeface="BIZ UDP明朝 Medium" panose="02020500000000000000" pitchFamily="18" charset="-128"/>
                <a:ea typeface="BIZ UDP明朝 Medium" panose="02020500000000000000" pitchFamily="18" charset="-128"/>
              </a:rPr>
              <a:t>有</a:t>
            </a:r>
            <a:r>
              <a:rPr lang="en-US" altLang="ja-JP" b="1" dirty="0" smtClean="0">
                <a:solidFill>
                  <a:schemeClr val="tx1"/>
                </a:solidFill>
                <a:latin typeface="BIZ UDP明朝 Medium" panose="02020500000000000000" pitchFamily="18" charset="-128"/>
                <a:ea typeface="BIZ UDP明朝 Medium" panose="02020500000000000000" pitchFamily="18" charset="-128"/>
              </a:rPr>
              <a:t>)NEWS</a:t>
            </a:r>
            <a:r>
              <a:rPr lang="ja-JP" altLang="en-US" b="1" dirty="0" smtClean="0">
                <a:solidFill>
                  <a:schemeClr val="tx1"/>
                </a:solidFill>
                <a:latin typeface="BIZ UDP明朝 Medium" panose="02020500000000000000" pitchFamily="18" charset="-128"/>
                <a:ea typeface="BIZ UDP明朝 Medium" panose="02020500000000000000" pitchFamily="18" charset="-128"/>
              </a:rPr>
              <a:t>　</a:t>
            </a:r>
            <a:r>
              <a:rPr lang="ja-JP" altLang="ja-JP" b="1" dirty="0" smtClean="0">
                <a:solidFill>
                  <a:schemeClr val="tx1"/>
                </a:solidFill>
                <a:latin typeface="BIZ UDP明朝 Medium" panose="02020500000000000000" pitchFamily="18" charset="-128"/>
                <a:ea typeface="BIZ UDP明朝 Medium" panose="02020500000000000000" pitchFamily="18" charset="-128"/>
              </a:rPr>
              <a:t>磯谷</a:t>
            </a:r>
            <a:r>
              <a:rPr lang="ja-JP" altLang="ja-JP" b="1" dirty="0">
                <a:solidFill>
                  <a:schemeClr val="tx1"/>
                </a:solidFill>
                <a:latin typeface="BIZ UDP明朝 Medium" panose="02020500000000000000" pitchFamily="18" charset="-128"/>
                <a:ea typeface="BIZ UDP明朝 Medium" panose="02020500000000000000" pitchFamily="18" charset="-128"/>
              </a:rPr>
              <a:t>　多聞</a:t>
            </a:r>
          </a:p>
          <a:p>
            <a:pPr algn="l"/>
            <a:endParaRPr kumimoji="1" lang="ja-JP" altLang="en-US" b="1" dirty="0">
              <a:latin typeface="BIZ UDP明朝 Medium" panose="02020500000000000000" pitchFamily="18" charset="-128"/>
              <a:ea typeface="BIZ UDP明朝 Medium" panose="02020500000000000000" pitchFamily="18" charset="-128"/>
            </a:endParaRPr>
          </a:p>
        </p:txBody>
      </p:sp>
    </p:spTree>
    <p:extLst>
      <p:ext uri="{BB962C8B-B14F-4D97-AF65-F5344CB8AC3E}">
        <p14:creationId xmlns:p14="http://schemas.microsoft.com/office/powerpoint/2010/main" val="293305988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TotalTime>
  <Words>4</Words>
  <Application>Microsoft Office PowerPoint</Application>
  <PresentationFormat>画面に合わせる (4:3)</PresentationFormat>
  <Paragraphs>8</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tamon-isogai</dc:creator>
  <cp:lastModifiedBy>tamon-isogai</cp:lastModifiedBy>
  <cp:revision>9</cp:revision>
  <dcterms:created xsi:type="dcterms:W3CDTF">2022-06-15T01:30:02Z</dcterms:created>
  <dcterms:modified xsi:type="dcterms:W3CDTF">2022-06-16T06:34:36Z</dcterms:modified>
</cp:coreProperties>
</file>