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8FF79C-3730-4024-B583-19866DB3E3D4}" v="3" dt="2022-06-28T02:04:06.5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104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北村 英博" userId="89e352fc-c284-4fd8-a348-77020296f15d" providerId="ADAL" clId="{648FF79C-3730-4024-B583-19866DB3E3D4}"/>
    <pc:docChg chg="custSel addSld modSld">
      <pc:chgData name="北村 英博" userId="89e352fc-c284-4fd8-a348-77020296f15d" providerId="ADAL" clId="{648FF79C-3730-4024-B583-19866DB3E3D4}" dt="2022-06-28T02:23:08.760" v="1980" actId="20577"/>
      <pc:docMkLst>
        <pc:docMk/>
      </pc:docMkLst>
      <pc:sldChg chg="addSp delSp modSp new mod setBg setClrOvrMap">
        <pc:chgData name="北村 英博" userId="89e352fc-c284-4fd8-a348-77020296f15d" providerId="ADAL" clId="{648FF79C-3730-4024-B583-19866DB3E3D4}" dt="2022-06-28T02:23:08.760" v="1980" actId="20577"/>
        <pc:sldMkLst>
          <pc:docMk/>
          <pc:sldMk cId="2669448816" sldId="256"/>
        </pc:sldMkLst>
        <pc:spChg chg="add mod">
          <ac:chgData name="北村 英博" userId="89e352fc-c284-4fd8-a348-77020296f15d" providerId="ADAL" clId="{648FF79C-3730-4024-B583-19866DB3E3D4}" dt="2022-06-28T02:04:43.954" v="1763" actId="1076"/>
          <ac:spMkLst>
            <pc:docMk/>
            <pc:sldMk cId="2669448816" sldId="256"/>
            <ac:spMk id="2" creationId="{0B14131E-F43E-DB85-352E-F511786ED9F4}"/>
          </ac:spMkLst>
        </pc:spChg>
        <pc:spChg chg="del mod">
          <ac:chgData name="北村 英博" userId="89e352fc-c284-4fd8-a348-77020296f15d" providerId="ADAL" clId="{648FF79C-3730-4024-B583-19866DB3E3D4}" dt="2022-06-23T15:21:44.385" v="1210" actId="478"/>
          <ac:spMkLst>
            <pc:docMk/>
            <pc:sldMk cId="2669448816" sldId="256"/>
            <ac:spMk id="2" creationId="{BE314756-11DD-5928-7B51-41C321F077EC}"/>
          </ac:spMkLst>
        </pc:spChg>
        <pc:spChg chg="mod">
          <ac:chgData name="北村 英博" userId="89e352fc-c284-4fd8-a348-77020296f15d" providerId="ADAL" clId="{648FF79C-3730-4024-B583-19866DB3E3D4}" dt="2022-06-28T02:16:09.647" v="1842" actId="1076"/>
          <ac:spMkLst>
            <pc:docMk/>
            <pc:sldMk cId="2669448816" sldId="256"/>
            <ac:spMk id="3" creationId="{7F24E1F6-4792-960C-3625-00687EE6B5F6}"/>
          </ac:spMkLst>
        </pc:spChg>
        <pc:spChg chg="add mod">
          <ac:chgData name="北村 英博" userId="89e352fc-c284-4fd8-a348-77020296f15d" providerId="ADAL" clId="{648FF79C-3730-4024-B583-19866DB3E3D4}" dt="2022-06-28T02:23:08.760" v="1980" actId="20577"/>
          <ac:spMkLst>
            <pc:docMk/>
            <pc:sldMk cId="2669448816" sldId="256"/>
            <ac:spMk id="4" creationId="{80A00BA6-AE46-A823-5149-FC3E46C43053}"/>
          </ac:spMkLst>
        </pc:spChg>
        <pc:spChg chg="add del mod">
          <ac:chgData name="北村 英博" userId="89e352fc-c284-4fd8-a348-77020296f15d" providerId="ADAL" clId="{648FF79C-3730-4024-B583-19866DB3E3D4}" dt="2022-06-23T15:21:50.819" v="1211" actId="478"/>
          <ac:spMkLst>
            <pc:docMk/>
            <pc:sldMk cId="2669448816" sldId="256"/>
            <ac:spMk id="7" creationId="{BE07417E-8F72-B603-54FC-D4DD0B08FB6A}"/>
          </ac:spMkLst>
        </pc:spChg>
        <pc:picChg chg="add mod ord">
          <ac:chgData name="北村 英博" userId="89e352fc-c284-4fd8-a348-77020296f15d" providerId="ADAL" clId="{648FF79C-3730-4024-B583-19866DB3E3D4}" dt="2022-06-28T02:16:01.344" v="1841" actId="1076"/>
          <ac:picMkLst>
            <pc:docMk/>
            <pc:sldMk cId="2669448816" sldId="256"/>
            <ac:picMk id="5" creationId="{9725C4FF-8C6E-ACC1-4A6F-1C81319D140C}"/>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3BA828-1983-E8B2-136C-3789B2FB239F}"/>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248364F-6950-A7F3-7E9D-AA130CF5A8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3B3FB79-51E1-565A-480C-BFE20D067500}"/>
              </a:ext>
            </a:extLst>
          </p:cNvPr>
          <p:cNvSpPr>
            <a:spLocks noGrp="1"/>
          </p:cNvSpPr>
          <p:nvPr>
            <p:ph type="dt" sz="half" idx="10"/>
          </p:nvPr>
        </p:nvSpPr>
        <p:spPr/>
        <p:txBody>
          <a:bodyPr/>
          <a:lstStyle/>
          <a:p>
            <a:fld id="{6137A685-7F5D-44F9-9AC8-371025CC33EE}" type="datetimeFigureOut">
              <a:rPr kumimoji="1" lang="ja-JP" altLang="en-US" smtClean="0"/>
              <a:t>2022/6/28</a:t>
            </a:fld>
            <a:endParaRPr kumimoji="1" lang="ja-JP" altLang="en-US"/>
          </a:p>
        </p:txBody>
      </p:sp>
      <p:sp>
        <p:nvSpPr>
          <p:cNvPr id="5" name="フッター プレースホルダー 4">
            <a:extLst>
              <a:ext uri="{FF2B5EF4-FFF2-40B4-BE49-F238E27FC236}">
                <a16:creationId xmlns:a16="http://schemas.microsoft.com/office/drawing/2014/main" id="{DFECF50C-38FA-D906-BA85-01C033A6C5C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EC1CCED-B610-D1A1-C283-C5FCB810506D}"/>
              </a:ext>
            </a:extLst>
          </p:cNvPr>
          <p:cNvSpPr>
            <a:spLocks noGrp="1"/>
          </p:cNvSpPr>
          <p:nvPr>
            <p:ph type="sldNum" sz="quarter" idx="12"/>
          </p:nvPr>
        </p:nvSpPr>
        <p:spPr/>
        <p:txBody>
          <a:bodyPr/>
          <a:lstStyle/>
          <a:p>
            <a:fld id="{FCE356D0-FBFA-4508-81E9-BCCE09F90B14}" type="slidenum">
              <a:rPr kumimoji="1" lang="ja-JP" altLang="en-US" smtClean="0"/>
              <a:t>‹#›</a:t>
            </a:fld>
            <a:endParaRPr kumimoji="1" lang="ja-JP" altLang="en-US"/>
          </a:p>
        </p:txBody>
      </p:sp>
    </p:spTree>
    <p:extLst>
      <p:ext uri="{BB962C8B-B14F-4D97-AF65-F5344CB8AC3E}">
        <p14:creationId xmlns:p14="http://schemas.microsoft.com/office/powerpoint/2010/main" val="2977566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EDB703-0B22-AC84-19B2-63B1B5FBC03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14D73D6-D13D-B2A1-1EB2-BE95399D4C3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0E2FC97-E6D4-68CE-B229-CA3589A12FFC}"/>
              </a:ext>
            </a:extLst>
          </p:cNvPr>
          <p:cNvSpPr>
            <a:spLocks noGrp="1"/>
          </p:cNvSpPr>
          <p:nvPr>
            <p:ph type="dt" sz="half" idx="10"/>
          </p:nvPr>
        </p:nvSpPr>
        <p:spPr/>
        <p:txBody>
          <a:bodyPr/>
          <a:lstStyle/>
          <a:p>
            <a:fld id="{6137A685-7F5D-44F9-9AC8-371025CC33EE}" type="datetimeFigureOut">
              <a:rPr kumimoji="1" lang="ja-JP" altLang="en-US" smtClean="0"/>
              <a:t>2022/6/28</a:t>
            </a:fld>
            <a:endParaRPr kumimoji="1" lang="ja-JP" altLang="en-US"/>
          </a:p>
        </p:txBody>
      </p:sp>
      <p:sp>
        <p:nvSpPr>
          <p:cNvPr id="5" name="フッター プレースホルダー 4">
            <a:extLst>
              <a:ext uri="{FF2B5EF4-FFF2-40B4-BE49-F238E27FC236}">
                <a16:creationId xmlns:a16="http://schemas.microsoft.com/office/drawing/2014/main" id="{2F689B84-95D0-36DC-DD9E-BA78BB1AC44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6ACF42E-EF83-0CB2-3094-A3B60227F269}"/>
              </a:ext>
            </a:extLst>
          </p:cNvPr>
          <p:cNvSpPr>
            <a:spLocks noGrp="1"/>
          </p:cNvSpPr>
          <p:nvPr>
            <p:ph type="sldNum" sz="quarter" idx="12"/>
          </p:nvPr>
        </p:nvSpPr>
        <p:spPr/>
        <p:txBody>
          <a:bodyPr/>
          <a:lstStyle/>
          <a:p>
            <a:fld id="{FCE356D0-FBFA-4508-81E9-BCCE09F90B14}" type="slidenum">
              <a:rPr kumimoji="1" lang="ja-JP" altLang="en-US" smtClean="0"/>
              <a:t>‹#›</a:t>
            </a:fld>
            <a:endParaRPr kumimoji="1" lang="ja-JP" altLang="en-US"/>
          </a:p>
        </p:txBody>
      </p:sp>
    </p:spTree>
    <p:extLst>
      <p:ext uri="{BB962C8B-B14F-4D97-AF65-F5344CB8AC3E}">
        <p14:creationId xmlns:p14="http://schemas.microsoft.com/office/powerpoint/2010/main" val="3486123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D8C4F8F-5355-9197-FAD7-0CB70A64703A}"/>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C177FFC-20ED-868C-EA78-37CB66198FB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667ABF8-CB54-6773-4BA7-E785A1751202}"/>
              </a:ext>
            </a:extLst>
          </p:cNvPr>
          <p:cNvSpPr>
            <a:spLocks noGrp="1"/>
          </p:cNvSpPr>
          <p:nvPr>
            <p:ph type="dt" sz="half" idx="10"/>
          </p:nvPr>
        </p:nvSpPr>
        <p:spPr/>
        <p:txBody>
          <a:bodyPr/>
          <a:lstStyle/>
          <a:p>
            <a:fld id="{6137A685-7F5D-44F9-9AC8-371025CC33EE}" type="datetimeFigureOut">
              <a:rPr kumimoji="1" lang="ja-JP" altLang="en-US" smtClean="0"/>
              <a:t>2022/6/28</a:t>
            </a:fld>
            <a:endParaRPr kumimoji="1" lang="ja-JP" altLang="en-US"/>
          </a:p>
        </p:txBody>
      </p:sp>
      <p:sp>
        <p:nvSpPr>
          <p:cNvPr id="5" name="フッター プレースホルダー 4">
            <a:extLst>
              <a:ext uri="{FF2B5EF4-FFF2-40B4-BE49-F238E27FC236}">
                <a16:creationId xmlns:a16="http://schemas.microsoft.com/office/drawing/2014/main" id="{356DDBD5-5E95-3869-89B6-DF6E51527C0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2114B2E-BFFB-AC09-5716-B6BDEFC1E8EF}"/>
              </a:ext>
            </a:extLst>
          </p:cNvPr>
          <p:cNvSpPr>
            <a:spLocks noGrp="1"/>
          </p:cNvSpPr>
          <p:nvPr>
            <p:ph type="sldNum" sz="quarter" idx="12"/>
          </p:nvPr>
        </p:nvSpPr>
        <p:spPr/>
        <p:txBody>
          <a:bodyPr/>
          <a:lstStyle/>
          <a:p>
            <a:fld id="{FCE356D0-FBFA-4508-81E9-BCCE09F90B14}" type="slidenum">
              <a:rPr kumimoji="1" lang="ja-JP" altLang="en-US" smtClean="0"/>
              <a:t>‹#›</a:t>
            </a:fld>
            <a:endParaRPr kumimoji="1" lang="ja-JP" altLang="en-US"/>
          </a:p>
        </p:txBody>
      </p:sp>
    </p:spTree>
    <p:extLst>
      <p:ext uri="{BB962C8B-B14F-4D97-AF65-F5344CB8AC3E}">
        <p14:creationId xmlns:p14="http://schemas.microsoft.com/office/powerpoint/2010/main" val="1598323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EDA126-F975-679A-B7D9-A9ED14E6BCA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752675A-6E6A-AE99-5529-2C286E688354}"/>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BF33B41-3017-FF73-8424-EDFDA0C80C36}"/>
              </a:ext>
            </a:extLst>
          </p:cNvPr>
          <p:cNvSpPr>
            <a:spLocks noGrp="1"/>
          </p:cNvSpPr>
          <p:nvPr>
            <p:ph type="dt" sz="half" idx="10"/>
          </p:nvPr>
        </p:nvSpPr>
        <p:spPr/>
        <p:txBody>
          <a:bodyPr/>
          <a:lstStyle/>
          <a:p>
            <a:fld id="{6137A685-7F5D-44F9-9AC8-371025CC33EE}" type="datetimeFigureOut">
              <a:rPr kumimoji="1" lang="ja-JP" altLang="en-US" smtClean="0"/>
              <a:t>2022/6/28</a:t>
            </a:fld>
            <a:endParaRPr kumimoji="1" lang="ja-JP" altLang="en-US"/>
          </a:p>
        </p:txBody>
      </p:sp>
      <p:sp>
        <p:nvSpPr>
          <p:cNvPr id="5" name="フッター プレースホルダー 4">
            <a:extLst>
              <a:ext uri="{FF2B5EF4-FFF2-40B4-BE49-F238E27FC236}">
                <a16:creationId xmlns:a16="http://schemas.microsoft.com/office/drawing/2014/main" id="{FB7BF2D6-960C-AD5D-A0EA-05E92A13B23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E97775C-CEE0-E5FC-0A71-D0C204533BE1}"/>
              </a:ext>
            </a:extLst>
          </p:cNvPr>
          <p:cNvSpPr>
            <a:spLocks noGrp="1"/>
          </p:cNvSpPr>
          <p:nvPr>
            <p:ph type="sldNum" sz="quarter" idx="12"/>
          </p:nvPr>
        </p:nvSpPr>
        <p:spPr/>
        <p:txBody>
          <a:bodyPr/>
          <a:lstStyle/>
          <a:p>
            <a:fld id="{FCE356D0-FBFA-4508-81E9-BCCE09F90B14}" type="slidenum">
              <a:rPr kumimoji="1" lang="ja-JP" altLang="en-US" smtClean="0"/>
              <a:t>‹#›</a:t>
            </a:fld>
            <a:endParaRPr kumimoji="1" lang="ja-JP" altLang="en-US"/>
          </a:p>
        </p:txBody>
      </p:sp>
    </p:spTree>
    <p:extLst>
      <p:ext uri="{BB962C8B-B14F-4D97-AF65-F5344CB8AC3E}">
        <p14:creationId xmlns:p14="http://schemas.microsoft.com/office/powerpoint/2010/main" val="4164245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9D0C71-648E-01D3-6AC8-C9DFED55B64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8463A75-CA54-830B-6DC1-430FADD1EF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BAA4395-2EFB-21D2-DC77-092C020BA5AD}"/>
              </a:ext>
            </a:extLst>
          </p:cNvPr>
          <p:cNvSpPr>
            <a:spLocks noGrp="1"/>
          </p:cNvSpPr>
          <p:nvPr>
            <p:ph type="dt" sz="half" idx="10"/>
          </p:nvPr>
        </p:nvSpPr>
        <p:spPr/>
        <p:txBody>
          <a:bodyPr/>
          <a:lstStyle/>
          <a:p>
            <a:fld id="{6137A685-7F5D-44F9-9AC8-371025CC33EE}" type="datetimeFigureOut">
              <a:rPr kumimoji="1" lang="ja-JP" altLang="en-US" smtClean="0"/>
              <a:t>2022/6/28</a:t>
            </a:fld>
            <a:endParaRPr kumimoji="1" lang="ja-JP" altLang="en-US"/>
          </a:p>
        </p:txBody>
      </p:sp>
      <p:sp>
        <p:nvSpPr>
          <p:cNvPr id="5" name="フッター プレースホルダー 4">
            <a:extLst>
              <a:ext uri="{FF2B5EF4-FFF2-40B4-BE49-F238E27FC236}">
                <a16:creationId xmlns:a16="http://schemas.microsoft.com/office/drawing/2014/main" id="{5A5BB338-8263-5C1A-4633-3F7C716E084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4B877B4-4634-7D12-BC83-2412E80A781F}"/>
              </a:ext>
            </a:extLst>
          </p:cNvPr>
          <p:cNvSpPr>
            <a:spLocks noGrp="1"/>
          </p:cNvSpPr>
          <p:nvPr>
            <p:ph type="sldNum" sz="quarter" idx="12"/>
          </p:nvPr>
        </p:nvSpPr>
        <p:spPr/>
        <p:txBody>
          <a:bodyPr/>
          <a:lstStyle/>
          <a:p>
            <a:fld id="{FCE356D0-FBFA-4508-81E9-BCCE09F90B14}" type="slidenum">
              <a:rPr kumimoji="1" lang="ja-JP" altLang="en-US" smtClean="0"/>
              <a:t>‹#›</a:t>
            </a:fld>
            <a:endParaRPr kumimoji="1" lang="ja-JP" altLang="en-US"/>
          </a:p>
        </p:txBody>
      </p:sp>
    </p:spTree>
    <p:extLst>
      <p:ext uri="{BB962C8B-B14F-4D97-AF65-F5344CB8AC3E}">
        <p14:creationId xmlns:p14="http://schemas.microsoft.com/office/powerpoint/2010/main" val="4199368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685ECD1-43C1-9D72-98A6-89A4B10C00E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D7AF7BD-C0BE-1290-A17D-5E730E0539C4}"/>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4AFF30D5-5262-5ABE-8A54-E33F98DD8FD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782DC30-9108-4D62-BC9B-7AC221A6B1B8}"/>
              </a:ext>
            </a:extLst>
          </p:cNvPr>
          <p:cNvSpPr>
            <a:spLocks noGrp="1"/>
          </p:cNvSpPr>
          <p:nvPr>
            <p:ph type="dt" sz="half" idx="10"/>
          </p:nvPr>
        </p:nvSpPr>
        <p:spPr/>
        <p:txBody>
          <a:bodyPr/>
          <a:lstStyle/>
          <a:p>
            <a:fld id="{6137A685-7F5D-44F9-9AC8-371025CC33EE}" type="datetimeFigureOut">
              <a:rPr kumimoji="1" lang="ja-JP" altLang="en-US" smtClean="0"/>
              <a:t>2022/6/28</a:t>
            </a:fld>
            <a:endParaRPr kumimoji="1" lang="ja-JP" altLang="en-US"/>
          </a:p>
        </p:txBody>
      </p:sp>
      <p:sp>
        <p:nvSpPr>
          <p:cNvPr id="6" name="フッター プレースホルダー 5">
            <a:extLst>
              <a:ext uri="{FF2B5EF4-FFF2-40B4-BE49-F238E27FC236}">
                <a16:creationId xmlns:a16="http://schemas.microsoft.com/office/drawing/2014/main" id="{0E4730D7-6FA8-8AAF-2390-02AB16E0DAB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DBA2520-9E9F-BC1F-38FA-9C0055FA0BB3}"/>
              </a:ext>
            </a:extLst>
          </p:cNvPr>
          <p:cNvSpPr>
            <a:spLocks noGrp="1"/>
          </p:cNvSpPr>
          <p:nvPr>
            <p:ph type="sldNum" sz="quarter" idx="12"/>
          </p:nvPr>
        </p:nvSpPr>
        <p:spPr/>
        <p:txBody>
          <a:bodyPr/>
          <a:lstStyle/>
          <a:p>
            <a:fld id="{FCE356D0-FBFA-4508-81E9-BCCE09F90B14}" type="slidenum">
              <a:rPr kumimoji="1" lang="ja-JP" altLang="en-US" smtClean="0"/>
              <a:t>‹#›</a:t>
            </a:fld>
            <a:endParaRPr kumimoji="1" lang="ja-JP" altLang="en-US"/>
          </a:p>
        </p:txBody>
      </p:sp>
    </p:spTree>
    <p:extLst>
      <p:ext uri="{BB962C8B-B14F-4D97-AF65-F5344CB8AC3E}">
        <p14:creationId xmlns:p14="http://schemas.microsoft.com/office/powerpoint/2010/main" val="4081902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2B24FAE-6448-FC0A-B412-2A119EF4A8F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CFBBC14-004B-305A-DF3D-374A820F89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0280EE5-BE74-D01E-6873-E2961041566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115AE0E-1D83-30AF-9067-9A6CF04CC9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258082E-2391-BCA2-C957-BBA12F5CC3DF}"/>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095FB6F-B59C-4145-54E0-C666239C7718}"/>
              </a:ext>
            </a:extLst>
          </p:cNvPr>
          <p:cNvSpPr>
            <a:spLocks noGrp="1"/>
          </p:cNvSpPr>
          <p:nvPr>
            <p:ph type="dt" sz="half" idx="10"/>
          </p:nvPr>
        </p:nvSpPr>
        <p:spPr/>
        <p:txBody>
          <a:bodyPr/>
          <a:lstStyle/>
          <a:p>
            <a:fld id="{6137A685-7F5D-44F9-9AC8-371025CC33EE}" type="datetimeFigureOut">
              <a:rPr kumimoji="1" lang="ja-JP" altLang="en-US" smtClean="0"/>
              <a:t>2022/6/28</a:t>
            </a:fld>
            <a:endParaRPr kumimoji="1" lang="ja-JP" altLang="en-US"/>
          </a:p>
        </p:txBody>
      </p:sp>
      <p:sp>
        <p:nvSpPr>
          <p:cNvPr id="8" name="フッター プレースホルダー 7">
            <a:extLst>
              <a:ext uri="{FF2B5EF4-FFF2-40B4-BE49-F238E27FC236}">
                <a16:creationId xmlns:a16="http://schemas.microsoft.com/office/drawing/2014/main" id="{A1A1695C-A1E9-030F-2533-9869D70EFD74}"/>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E933622B-2107-8986-F20C-9BA5C8E370DA}"/>
              </a:ext>
            </a:extLst>
          </p:cNvPr>
          <p:cNvSpPr>
            <a:spLocks noGrp="1"/>
          </p:cNvSpPr>
          <p:nvPr>
            <p:ph type="sldNum" sz="quarter" idx="12"/>
          </p:nvPr>
        </p:nvSpPr>
        <p:spPr/>
        <p:txBody>
          <a:bodyPr/>
          <a:lstStyle/>
          <a:p>
            <a:fld id="{FCE356D0-FBFA-4508-81E9-BCCE09F90B14}" type="slidenum">
              <a:rPr kumimoji="1" lang="ja-JP" altLang="en-US" smtClean="0"/>
              <a:t>‹#›</a:t>
            </a:fld>
            <a:endParaRPr kumimoji="1" lang="ja-JP" altLang="en-US"/>
          </a:p>
        </p:txBody>
      </p:sp>
    </p:spTree>
    <p:extLst>
      <p:ext uri="{BB962C8B-B14F-4D97-AF65-F5344CB8AC3E}">
        <p14:creationId xmlns:p14="http://schemas.microsoft.com/office/powerpoint/2010/main" val="1760534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3B89B0-CF76-A164-2498-CF2A4925BBA6}"/>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9D1188E-F57B-5128-AAEA-185D34CF2E6C}"/>
              </a:ext>
            </a:extLst>
          </p:cNvPr>
          <p:cNvSpPr>
            <a:spLocks noGrp="1"/>
          </p:cNvSpPr>
          <p:nvPr>
            <p:ph type="dt" sz="half" idx="10"/>
          </p:nvPr>
        </p:nvSpPr>
        <p:spPr/>
        <p:txBody>
          <a:bodyPr/>
          <a:lstStyle/>
          <a:p>
            <a:fld id="{6137A685-7F5D-44F9-9AC8-371025CC33EE}" type="datetimeFigureOut">
              <a:rPr kumimoji="1" lang="ja-JP" altLang="en-US" smtClean="0"/>
              <a:t>2022/6/28</a:t>
            </a:fld>
            <a:endParaRPr kumimoji="1" lang="ja-JP" altLang="en-US"/>
          </a:p>
        </p:txBody>
      </p:sp>
      <p:sp>
        <p:nvSpPr>
          <p:cNvPr id="4" name="フッター プレースホルダー 3">
            <a:extLst>
              <a:ext uri="{FF2B5EF4-FFF2-40B4-BE49-F238E27FC236}">
                <a16:creationId xmlns:a16="http://schemas.microsoft.com/office/drawing/2014/main" id="{060D56B7-350B-1F94-55B8-68714A9F632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790AE037-E548-B7E3-3976-3A8560B76E36}"/>
              </a:ext>
            </a:extLst>
          </p:cNvPr>
          <p:cNvSpPr>
            <a:spLocks noGrp="1"/>
          </p:cNvSpPr>
          <p:nvPr>
            <p:ph type="sldNum" sz="quarter" idx="12"/>
          </p:nvPr>
        </p:nvSpPr>
        <p:spPr/>
        <p:txBody>
          <a:bodyPr/>
          <a:lstStyle/>
          <a:p>
            <a:fld id="{FCE356D0-FBFA-4508-81E9-BCCE09F90B14}" type="slidenum">
              <a:rPr kumimoji="1" lang="ja-JP" altLang="en-US" smtClean="0"/>
              <a:t>‹#›</a:t>
            </a:fld>
            <a:endParaRPr kumimoji="1" lang="ja-JP" altLang="en-US"/>
          </a:p>
        </p:txBody>
      </p:sp>
    </p:spTree>
    <p:extLst>
      <p:ext uri="{BB962C8B-B14F-4D97-AF65-F5344CB8AC3E}">
        <p14:creationId xmlns:p14="http://schemas.microsoft.com/office/powerpoint/2010/main" val="3396407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A359467-E448-2DC1-EED8-6A8443D9DD4A}"/>
              </a:ext>
            </a:extLst>
          </p:cNvPr>
          <p:cNvSpPr>
            <a:spLocks noGrp="1"/>
          </p:cNvSpPr>
          <p:nvPr>
            <p:ph type="dt" sz="half" idx="10"/>
          </p:nvPr>
        </p:nvSpPr>
        <p:spPr/>
        <p:txBody>
          <a:bodyPr/>
          <a:lstStyle/>
          <a:p>
            <a:fld id="{6137A685-7F5D-44F9-9AC8-371025CC33EE}" type="datetimeFigureOut">
              <a:rPr kumimoji="1" lang="ja-JP" altLang="en-US" smtClean="0"/>
              <a:t>2022/6/28</a:t>
            </a:fld>
            <a:endParaRPr kumimoji="1" lang="ja-JP" altLang="en-US"/>
          </a:p>
        </p:txBody>
      </p:sp>
      <p:sp>
        <p:nvSpPr>
          <p:cNvPr id="3" name="フッター プレースホルダー 2">
            <a:extLst>
              <a:ext uri="{FF2B5EF4-FFF2-40B4-BE49-F238E27FC236}">
                <a16:creationId xmlns:a16="http://schemas.microsoft.com/office/drawing/2014/main" id="{78254A83-D3A3-46D3-2BEA-5BB0A8B2C6E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6F3C3C72-F3F7-B791-1EC1-56807D7DC32F}"/>
              </a:ext>
            </a:extLst>
          </p:cNvPr>
          <p:cNvSpPr>
            <a:spLocks noGrp="1"/>
          </p:cNvSpPr>
          <p:nvPr>
            <p:ph type="sldNum" sz="quarter" idx="12"/>
          </p:nvPr>
        </p:nvSpPr>
        <p:spPr/>
        <p:txBody>
          <a:bodyPr/>
          <a:lstStyle/>
          <a:p>
            <a:fld id="{FCE356D0-FBFA-4508-81E9-BCCE09F90B14}" type="slidenum">
              <a:rPr kumimoji="1" lang="ja-JP" altLang="en-US" smtClean="0"/>
              <a:t>‹#›</a:t>
            </a:fld>
            <a:endParaRPr kumimoji="1" lang="ja-JP" altLang="en-US"/>
          </a:p>
        </p:txBody>
      </p:sp>
    </p:spTree>
    <p:extLst>
      <p:ext uri="{BB962C8B-B14F-4D97-AF65-F5344CB8AC3E}">
        <p14:creationId xmlns:p14="http://schemas.microsoft.com/office/powerpoint/2010/main" val="594496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02DA4DD-C4F8-E241-557E-1DD6BE0962B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3F056AD-51BE-65B4-B4D5-835F26F5FD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C1BF161-3D96-9080-59A2-FEDB79E93D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CC74B17-22F0-684B-AA83-F1D12D4176EB}"/>
              </a:ext>
            </a:extLst>
          </p:cNvPr>
          <p:cNvSpPr>
            <a:spLocks noGrp="1"/>
          </p:cNvSpPr>
          <p:nvPr>
            <p:ph type="dt" sz="half" idx="10"/>
          </p:nvPr>
        </p:nvSpPr>
        <p:spPr/>
        <p:txBody>
          <a:bodyPr/>
          <a:lstStyle/>
          <a:p>
            <a:fld id="{6137A685-7F5D-44F9-9AC8-371025CC33EE}" type="datetimeFigureOut">
              <a:rPr kumimoji="1" lang="ja-JP" altLang="en-US" smtClean="0"/>
              <a:t>2022/6/28</a:t>
            </a:fld>
            <a:endParaRPr kumimoji="1" lang="ja-JP" altLang="en-US"/>
          </a:p>
        </p:txBody>
      </p:sp>
      <p:sp>
        <p:nvSpPr>
          <p:cNvPr id="6" name="フッター プレースホルダー 5">
            <a:extLst>
              <a:ext uri="{FF2B5EF4-FFF2-40B4-BE49-F238E27FC236}">
                <a16:creationId xmlns:a16="http://schemas.microsoft.com/office/drawing/2014/main" id="{21CABA66-D434-2AFF-A392-EBD4F609495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0ABFF43-21AE-D981-4833-3B8D26A32861}"/>
              </a:ext>
            </a:extLst>
          </p:cNvPr>
          <p:cNvSpPr>
            <a:spLocks noGrp="1"/>
          </p:cNvSpPr>
          <p:nvPr>
            <p:ph type="sldNum" sz="quarter" idx="12"/>
          </p:nvPr>
        </p:nvSpPr>
        <p:spPr/>
        <p:txBody>
          <a:bodyPr/>
          <a:lstStyle/>
          <a:p>
            <a:fld id="{FCE356D0-FBFA-4508-81E9-BCCE09F90B14}" type="slidenum">
              <a:rPr kumimoji="1" lang="ja-JP" altLang="en-US" smtClean="0"/>
              <a:t>‹#›</a:t>
            </a:fld>
            <a:endParaRPr kumimoji="1" lang="ja-JP" altLang="en-US"/>
          </a:p>
        </p:txBody>
      </p:sp>
    </p:spTree>
    <p:extLst>
      <p:ext uri="{BB962C8B-B14F-4D97-AF65-F5344CB8AC3E}">
        <p14:creationId xmlns:p14="http://schemas.microsoft.com/office/powerpoint/2010/main" val="594094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3B7137-1E87-87D7-6FFB-1AD3F50E4AD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49A5E8E-FC2E-35D3-42C6-0893ABC137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E109606-A086-3994-4E8F-B07A771326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3677A5F-7E52-0B8F-7F63-10CA26D194A8}"/>
              </a:ext>
            </a:extLst>
          </p:cNvPr>
          <p:cNvSpPr>
            <a:spLocks noGrp="1"/>
          </p:cNvSpPr>
          <p:nvPr>
            <p:ph type="dt" sz="half" idx="10"/>
          </p:nvPr>
        </p:nvSpPr>
        <p:spPr/>
        <p:txBody>
          <a:bodyPr/>
          <a:lstStyle/>
          <a:p>
            <a:fld id="{6137A685-7F5D-44F9-9AC8-371025CC33EE}" type="datetimeFigureOut">
              <a:rPr kumimoji="1" lang="ja-JP" altLang="en-US" smtClean="0"/>
              <a:t>2022/6/28</a:t>
            </a:fld>
            <a:endParaRPr kumimoji="1" lang="ja-JP" altLang="en-US"/>
          </a:p>
        </p:txBody>
      </p:sp>
      <p:sp>
        <p:nvSpPr>
          <p:cNvPr id="6" name="フッター プレースホルダー 5">
            <a:extLst>
              <a:ext uri="{FF2B5EF4-FFF2-40B4-BE49-F238E27FC236}">
                <a16:creationId xmlns:a16="http://schemas.microsoft.com/office/drawing/2014/main" id="{27B69241-C6DB-581F-0179-CE8B880E1FE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B35C831-9E1B-A92F-0FE0-777755E7F2C4}"/>
              </a:ext>
            </a:extLst>
          </p:cNvPr>
          <p:cNvSpPr>
            <a:spLocks noGrp="1"/>
          </p:cNvSpPr>
          <p:nvPr>
            <p:ph type="sldNum" sz="quarter" idx="12"/>
          </p:nvPr>
        </p:nvSpPr>
        <p:spPr/>
        <p:txBody>
          <a:bodyPr/>
          <a:lstStyle/>
          <a:p>
            <a:fld id="{FCE356D0-FBFA-4508-81E9-BCCE09F90B14}" type="slidenum">
              <a:rPr kumimoji="1" lang="ja-JP" altLang="en-US" smtClean="0"/>
              <a:t>‹#›</a:t>
            </a:fld>
            <a:endParaRPr kumimoji="1" lang="ja-JP" altLang="en-US"/>
          </a:p>
        </p:txBody>
      </p:sp>
    </p:spTree>
    <p:extLst>
      <p:ext uri="{BB962C8B-B14F-4D97-AF65-F5344CB8AC3E}">
        <p14:creationId xmlns:p14="http://schemas.microsoft.com/office/powerpoint/2010/main" val="2220201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39928C4-2836-B49F-B1E0-FD5F08F56D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F373AA2-DE01-F5BB-3A7B-F79852A495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F3DD22E-43F2-7A6E-D901-1884C426E1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37A685-7F5D-44F9-9AC8-371025CC33EE}" type="datetimeFigureOut">
              <a:rPr kumimoji="1" lang="ja-JP" altLang="en-US" smtClean="0"/>
              <a:t>2022/6/28</a:t>
            </a:fld>
            <a:endParaRPr kumimoji="1" lang="ja-JP" altLang="en-US"/>
          </a:p>
        </p:txBody>
      </p:sp>
      <p:sp>
        <p:nvSpPr>
          <p:cNvPr id="5" name="フッター プレースホルダー 4">
            <a:extLst>
              <a:ext uri="{FF2B5EF4-FFF2-40B4-BE49-F238E27FC236}">
                <a16:creationId xmlns:a16="http://schemas.microsoft.com/office/drawing/2014/main" id="{F2CB2FD1-EBB1-55B9-7CD9-BB634E33CF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E47B8E1D-AA29-E8E9-202D-B2D0D1BB4BD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E356D0-FBFA-4508-81E9-BCCE09F90B14}" type="slidenum">
              <a:rPr kumimoji="1" lang="ja-JP" altLang="en-US" smtClean="0"/>
              <a:t>‹#›</a:t>
            </a:fld>
            <a:endParaRPr kumimoji="1" lang="ja-JP" altLang="en-US"/>
          </a:p>
        </p:txBody>
      </p:sp>
    </p:spTree>
    <p:extLst>
      <p:ext uri="{BB962C8B-B14F-4D97-AF65-F5344CB8AC3E}">
        <p14:creationId xmlns:p14="http://schemas.microsoft.com/office/powerpoint/2010/main" val="3817861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図 4" descr="雪の上を歩いている男&#10;&#10;低い精度で自動的に生成された説明">
            <a:extLst>
              <a:ext uri="{FF2B5EF4-FFF2-40B4-BE49-F238E27FC236}">
                <a16:creationId xmlns:a16="http://schemas.microsoft.com/office/drawing/2014/main" id="{9725C4FF-8C6E-ACC1-4A6F-1C81319D140C}"/>
              </a:ext>
            </a:extLst>
          </p:cNvPr>
          <p:cNvPicPr>
            <a:picLocks noChangeAspect="1"/>
          </p:cNvPicPr>
          <p:nvPr/>
        </p:nvPicPr>
        <p:blipFill rotWithShape="1">
          <a:blip r:embed="rId2">
            <a:alphaModFix amt="40000"/>
            <a:extLst>
              <a:ext uri="{28A0092B-C50C-407E-A947-70E740481C1C}">
                <a14:useLocalDpi xmlns:a14="http://schemas.microsoft.com/office/drawing/2010/main" val="0"/>
              </a:ext>
            </a:extLst>
          </a:blip>
          <a:srcRect/>
          <a:stretch/>
        </p:blipFill>
        <p:spPr>
          <a:xfrm>
            <a:off x="-31513" y="0"/>
            <a:ext cx="12191980" cy="6857990"/>
          </a:xfrm>
          <a:prstGeom prst="rect">
            <a:avLst/>
          </a:prstGeom>
        </p:spPr>
      </p:pic>
      <p:sp>
        <p:nvSpPr>
          <p:cNvPr id="3" name="字幕 2">
            <a:extLst>
              <a:ext uri="{FF2B5EF4-FFF2-40B4-BE49-F238E27FC236}">
                <a16:creationId xmlns:a16="http://schemas.microsoft.com/office/drawing/2014/main" id="{7F24E1F6-4792-960C-3625-00687EE6B5F6}"/>
              </a:ext>
            </a:extLst>
          </p:cNvPr>
          <p:cNvSpPr>
            <a:spLocks noGrp="1"/>
          </p:cNvSpPr>
          <p:nvPr>
            <p:ph type="subTitle" idx="1"/>
          </p:nvPr>
        </p:nvSpPr>
        <p:spPr>
          <a:xfrm>
            <a:off x="194132" y="148283"/>
            <a:ext cx="10864050" cy="1202995"/>
          </a:xfrm>
        </p:spPr>
        <p:txBody>
          <a:bodyPr>
            <a:normAutofit fontScale="92500"/>
          </a:bodyPr>
          <a:lstStyle/>
          <a:p>
            <a:pPr algn="l"/>
            <a:r>
              <a:rPr kumimoji="1" lang="ja-JP" altLang="en-US" sz="3200" dirty="0">
                <a:latin typeface="ＭＳ ゴシック" panose="020B0609070205080204" pitchFamily="49" charset="-128"/>
                <a:ea typeface="ＭＳ ゴシック" panose="020B0609070205080204" pitchFamily="49" charset="-128"/>
              </a:rPr>
              <a:t>時間の効率化を最大限に提供いただき大変感謝しております。</a:t>
            </a:r>
            <a:endParaRPr kumimoji="1" lang="en-US" altLang="ja-JP" sz="3200" dirty="0">
              <a:latin typeface="ＭＳ ゴシック" panose="020B0609070205080204" pitchFamily="49" charset="-128"/>
              <a:ea typeface="ＭＳ ゴシック" panose="020B0609070205080204" pitchFamily="49" charset="-128"/>
            </a:endParaRPr>
          </a:p>
          <a:p>
            <a:pPr algn="l"/>
            <a:r>
              <a:rPr kumimoji="1" lang="ja-JP" altLang="en-US" sz="3200" dirty="0">
                <a:latin typeface="ＭＳ ゴシック" panose="020B0609070205080204" pitchFamily="49" charset="-128"/>
                <a:ea typeface="ＭＳ ゴシック" panose="020B0609070205080204" pitchFamily="49" charset="-128"/>
              </a:rPr>
              <a:t>出張専門旅行　島田バス　後藤さんを推薦いたします。</a:t>
            </a:r>
            <a:endParaRPr kumimoji="1" lang="en-US" altLang="ja-JP" sz="3200" dirty="0">
              <a:latin typeface="ＭＳ ゴシック" panose="020B0609070205080204" pitchFamily="49" charset="-128"/>
              <a:ea typeface="ＭＳ ゴシック" panose="020B0609070205080204" pitchFamily="49" charset="-128"/>
            </a:endParaRPr>
          </a:p>
        </p:txBody>
      </p:sp>
      <p:sp>
        <p:nvSpPr>
          <p:cNvPr id="4" name="テキスト ボックス 3">
            <a:extLst>
              <a:ext uri="{FF2B5EF4-FFF2-40B4-BE49-F238E27FC236}">
                <a16:creationId xmlns:a16="http://schemas.microsoft.com/office/drawing/2014/main" id="{80A00BA6-AE46-A823-5149-FC3E46C43053}"/>
              </a:ext>
            </a:extLst>
          </p:cNvPr>
          <p:cNvSpPr txBox="1"/>
          <p:nvPr/>
        </p:nvSpPr>
        <p:spPr>
          <a:xfrm>
            <a:off x="3478923" y="1228392"/>
            <a:ext cx="8518945" cy="4708981"/>
          </a:xfrm>
          <a:prstGeom prst="rect">
            <a:avLst/>
          </a:prstGeom>
          <a:noFill/>
        </p:spPr>
        <p:txBody>
          <a:bodyPr wrap="square" rtlCol="0">
            <a:spAutoFit/>
          </a:bodyPr>
          <a:lstStyle/>
          <a:p>
            <a:r>
              <a:rPr kumimoji="1" lang="ja-JP" altLang="en-US" sz="2000" dirty="0">
                <a:ln w="22225">
                  <a:solidFill>
                    <a:schemeClr val="tx1"/>
                  </a:solidFill>
                  <a:miter lim="800000"/>
                </a:ln>
                <a:solidFill>
                  <a:srgbClr val="002060"/>
                </a:solidFill>
                <a:latin typeface="ＭＳ 明朝" panose="02020609040205080304" pitchFamily="17" charset="-128"/>
                <a:ea typeface="ＭＳ 明朝" panose="02020609040205080304" pitchFamily="17" charset="-128"/>
              </a:rPr>
              <a:t>後藤さんは、私の旅行会社へのイメージを覆してくれました。</a:t>
            </a:r>
            <a:endParaRPr kumimoji="1" lang="en-US" altLang="ja-JP" sz="2000" dirty="0">
              <a:ln w="22225">
                <a:solidFill>
                  <a:schemeClr val="tx1"/>
                </a:solidFill>
                <a:miter lim="800000"/>
              </a:ln>
              <a:solidFill>
                <a:srgbClr val="002060"/>
              </a:solidFill>
              <a:latin typeface="ＭＳ 明朝" panose="02020609040205080304" pitchFamily="17" charset="-128"/>
              <a:ea typeface="ＭＳ 明朝" panose="02020609040205080304" pitchFamily="17" charset="-128"/>
            </a:endParaRPr>
          </a:p>
          <a:p>
            <a:r>
              <a:rPr kumimoji="1" lang="en-US" altLang="ja-JP" sz="2000" dirty="0">
                <a:ln w="22225">
                  <a:solidFill>
                    <a:schemeClr val="tx1"/>
                  </a:solidFill>
                  <a:miter lim="800000"/>
                </a:ln>
                <a:solidFill>
                  <a:srgbClr val="002060"/>
                </a:solidFill>
                <a:latin typeface="ＭＳ 明朝" panose="02020609040205080304" pitchFamily="17" charset="-128"/>
                <a:ea typeface="ＭＳ 明朝" panose="02020609040205080304" pitchFamily="17" charset="-128"/>
              </a:rPr>
              <a:t>1to1</a:t>
            </a:r>
            <a:r>
              <a:rPr kumimoji="1" lang="ja-JP" altLang="en-US" sz="2000" dirty="0">
                <a:ln w="22225">
                  <a:solidFill>
                    <a:schemeClr val="tx1"/>
                  </a:solidFill>
                  <a:miter lim="800000"/>
                </a:ln>
                <a:solidFill>
                  <a:srgbClr val="002060"/>
                </a:solidFill>
                <a:latin typeface="ＭＳ 明朝" panose="02020609040205080304" pitchFamily="17" charset="-128"/>
                <a:ea typeface="ＭＳ 明朝" panose="02020609040205080304" pitchFamily="17" charset="-128"/>
              </a:rPr>
              <a:t>でお話させていただき、これまでにワールドカップやオリンピックなどのビックプロジェクトの旅行手配を大手旅行代理店を差し置いて引き受けているのをお伺いしました。</a:t>
            </a:r>
            <a:br>
              <a:rPr kumimoji="1" lang="en-US" altLang="ja-JP" sz="2000" dirty="0">
                <a:ln w="22225">
                  <a:solidFill>
                    <a:schemeClr val="tx1"/>
                  </a:solidFill>
                  <a:miter lim="800000"/>
                </a:ln>
                <a:solidFill>
                  <a:srgbClr val="002060"/>
                </a:solidFill>
                <a:latin typeface="ＭＳ 明朝" panose="02020609040205080304" pitchFamily="17" charset="-128"/>
                <a:ea typeface="ＭＳ 明朝" panose="02020609040205080304" pitchFamily="17" charset="-128"/>
              </a:rPr>
            </a:br>
            <a:r>
              <a:rPr kumimoji="1" lang="ja-JP" altLang="en-US" sz="2000" dirty="0">
                <a:ln w="22225">
                  <a:solidFill>
                    <a:schemeClr val="tx1"/>
                  </a:solidFill>
                  <a:miter lim="800000"/>
                </a:ln>
                <a:solidFill>
                  <a:srgbClr val="002060"/>
                </a:solidFill>
                <a:latin typeface="ＭＳ 明朝" panose="02020609040205080304" pitchFamily="17" charset="-128"/>
                <a:ea typeface="ＭＳ 明朝" panose="02020609040205080304" pitchFamily="17" charset="-128"/>
              </a:rPr>
              <a:t>凄い人だなーと思いつつ、カテゴリーの話になりました。一人の出張手配や１泊の手配も受けていただけるのかをお伺いした</a:t>
            </a:r>
            <a:r>
              <a:rPr kumimoji="1" lang="ja-JP" altLang="en-US" sz="2000">
                <a:ln w="22225">
                  <a:solidFill>
                    <a:schemeClr val="tx1"/>
                  </a:solidFill>
                  <a:miter lim="800000"/>
                </a:ln>
                <a:solidFill>
                  <a:srgbClr val="002060"/>
                </a:solidFill>
                <a:latin typeface="ＭＳ 明朝" panose="02020609040205080304" pitchFamily="17" charset="-128"/>
                <a:ea typeface="ＭＳ 明朝" panose="02020609040205080304" pitchFamily="17" charset="-128"/>
              </a:rPr>
              <a:t>ところ、「ぜんぜん</a:t>
            </a:r>
            <a:r>
              <a:rPr kumimoji="1" lang="ja-JP" altLang="en-US" sz="2000" dirty="0">
                <a:ln w="22225">
                  <a:solidFill>
                    <a:schemeClr val="tx1"/>
                  </a:solidFill>
                  <a:miter lim="800000"/>
                </a:ln>
                <a:solidFill>
                  <a:srgbClr val="002060"/>
                </a:solidFill>
                <a:latin typeface="ＭＳ 明朝" panose="02020609040205080304" pitchFamily="17" charset="-128"/>
                <a:ea typeface="ＭＳ 明朝" panose="02020609040205080304" pitchFamily="17" charset="-128"/>
              </a:rPr>
              <a:t>、気にせずに</a:t>
            </a:r>
            <a:r>
              <a:rPr kumimoji="1" lang="ja-JP" altLang="en-US" sz="2000">
                <a:ln w="22225">
                  <a:solidFill>
                    <a:schemeClr val="tx1"/>
                  </a:solidFill>
                  <a:miter lim="800000"/>
                </a:ln>
                <a:solidFill>
                  <a:srgbClr val="002060"/>
                </a:solidFill>
                <a:latin typeface="ＭＳ 明朝" panose="02020609040205080304" pitchFamily="17" charset="-128"/>
                <a:ea typeface="ＭＳ 明朝" panose="02020609040205080304" pitchFamily="17" charset="-128"/>
              </a:rPr>
              <a:t>依頼ください」と</a:t>
            </a:r>
            <a:r>
              <a:rPr kumimoji="1" lang="ja-JP" altLang="en-US" sz="2000" dirty="0">
                <a:ln w="22225">
                  <a:solidFill>
                    <a:schemeClr val="tx1"/>
                  </a:solidFill>
                  <a:miter lim="800000"/>
                </a:ln>
                <a:solidFill>
                  <a:srgbClr val="002060"/>
                </a:solidFill>
                <a:latin typeface="ＭＳ 明朝" panose="02020609040205080304" pitchFamily="17" charset="-128"/>
                <a:ea typeface="ＭＳ 明朝" panose="02020609040205080304" pitchFamily="17" charset="-128"/>
              </a:rPr>
              <a:t>のお言葉を頂きました。</a:t>
            </a:r>
            <a:br>
              <a:rPr kumimoji="1" lang="en-US" altLang="ja-JP" sz="2000" dirty="0">
                <a:ln w="22225">
                  <a:solidFill>
                    <a:schemeClr val="tx1"/>
                  </a:solidFill>
                  <a:miter lim="800000"/>
                </a:ln>
                <a:solidFill>
                  <a:srgbClr val="002060"/>
                </a:solidFill>
                <a:latin typeface="ＭＳ 明朝" panose="02020609040205080304" pitchFamily="17" charset="-128"/>
                <a:ea typeface="ＭＳ 明朝" panose="02020609040205080304" pitchFamily="17" charset="-128"/>
              </a:rPr>
            </a:br>
            <a:r>
              <a:rPr kumimoji="1" lang="ja-JP" altLang="en-US" sz="2000" dirty="0">
                <a:ln w="22225">
                  <a:solidFill>
                    <a:schemeClr val="tx1"/>
                  </a:solidFill>
                  <a:miter lim="800000"/>
                </a:ln>
                <a:solidFill>
                  <a:srgbClr val="002060"/>
                </a:solidFill>
                <a:latin typeface="ＭＳ 明朝" panose="02020609040205080304" pitchFamily="17" charset="-128"/>
                <a:ea typeface="ＭＳ 明朝" panose="02020609040205080304" pitchFamily="17" charset="-128"/>
              </a:rPr>
              <a:t>そこで前回の出張の際に宿泊先のお願いをＬｉｎｅで</a:t>
            </a:r>
            <a:r>
              <a:rPr lang="ja-JP" altLang="en-US" sz="2000" dirty="0">
                <a:ln w="22225">
                  <a:solidFill>
                    <a:schemeClr val="tx1"/>
                  </a:solidFill>
                  <a:miter lim="800000"/>
                </a:ln>
                <a:solidFill>
                  <a:srgbClr val="002060"/>
                </a:solidFill>
                <a:latin typeface="ＭＳ 明朝" panose="02020609040205080304" pitchFamily="17" charset="-128"/>
                <a:ea typeface="ＭＳ 明朝" panose="02020609040205080304" pitchFamily="17" charset="-128"/>
              </a:rPr>
              <a:t>「</a:t>
            </a:r>
            <a:r>
              <a:rPr kumimoji="1" lang="ja-JP" altLang="en-US" sz="2000" dirty="0">
                <a:ln w="22225">
                  <a:solidFill>
                    <a:schemeClr val="tx1"/>
                  </a:solidFill>
                  <a:miter lim="800000"/>
                </a:ln>
                <a:solidFill>
                  <a:srgbClr val="002060"/>
                </a:solidFill>
                <a:latin typeface="ＭＳ 明朝" panose="02020609040205080304" pitchFamily="17" charset="-128"/>
                <a:ea typeface="ＭＳ 明朝" panose="02020609040205080304" pitchFamily="17" charset="-128"/>
              </a:rPr>
              <a:t>何月何日にここに出張なんですが？」</a:t>
            </a:r>
            <a:r>
              <a:rPr lang="ja-JP" altLang="en-US" sz="2000" dirty="0">
                <a:ln w="22225">
                  <a:solidFill>
                    <a:schemeClr val="tx1"/>
                  </a:solidFill>
                  <a:miter lim="800000"/>
                </a:ln>
                <a:solidFill>
                  <a:srgbClr val="002060"/>
                </a:solidFill>
                <a:latin typeface="ＭＳ 明朝" panose="02020609040205080304" pitchFamily="17" charset="-128"/>
                <a:ea typeface="ＭＳ 明朝" panose="02020609040205080304" pitchFamily="17" charset="-128"/>
              </a:rPr>
              <a:t>送信</a:t>
            </a:r>
            <a:r>
              <a:rPr kumimoji="1" lang="ja-JP" altLang="en-US" sz="2000" dirty="0">
                <a:ln w="22225">
                  <a:solidFill>
                    <a:schemeClr val="tx1"/>
                  </a:solidFill>
                  <a:miter lim="800000"/>
                </a:ln>
                <a:solidFill>
                  <a:srgbClr val="002060"/>
                </a:solidFill>
                <a:latin typeface="ＭＳ 明朝" panose="02020609040205080304" pitchFamily="17" charset="-128"/>
                <a:ea typeface="ＭＳ 明朝" panose="02020609040205080304" pitchFamily="17" charset="-128"/>
              </a:rPr>
              <a:t>したところ、とすぐに、「ここならこの宿泊先はでどうですか？」とすぐに返信をいただきました。「その日は夜遅くまで飲んでるので、泊まるだけのホテルでいいのです」とお伝えしたところ、次の候補をまたすぐに送ってくれました。</a:t>
            </a:r>
            <a:endParaRPr kumimoji="1" lang="en-US" altLang="ja-JP" sz="2000" dirty="0">
              <a:ln w="22225">
                <a:solidFill>
                  <a:schemeClr val="tx1"/>
                </a:solidFill>
                <a:miter lim="800000"/>
              </a:ln>
              <a:solidFill>
                <a:srgbClr val="002060"/>
              </a:solidFill>
              <a:latin typeface="ＭＳ 明朝" panose="02020609040205080304" pitchFamily="17" charset="-128"/>
              <a:ea typeface="ＭＳ 明朝" panose="02020609040205080304" pitchFamily="17" charset="-128"/>
            </a:endParaRPr>
          </a:p>
          <a:p>
            <a:r>
              <a:rPr kumimoji="1" lang="ja-JP" altLang="en-US" sz="2000" dirty="0">
                <a:ln w="22225">
                  <a:solidFill>
                    <a:schemeClr val="tx1"/>
                  </a:solidFill>
                  <a:miter lim="800000"/>
                </a:ln>
                <a:solidFill>
                  <a:srgbClr val="002060"/>
                </a:solidFill>
                <a:latin typeface="ＭＳ 明朝" panose="02020609040205080304" pitchFamily="17" charset="-128"/>
                <a:ea typeface="ＭＳ 明朝" panose="02020609040205080304" pitchFamily="17" charset="-128"/>
              </a:rPr>
              <a:t>それも、他のサイトで予約するのと変わらないリーズナブルなお値段でした。次回の出張もお願いします。</a:t>
            </a:r>
            <a:r>
              <a:rPr lang="en-US" altLang="ja-JP" sz="2000" dirty="0">
                <a:ln w="22225">
                  <a:solidFill>
                    <a:schemeClr val="tx1"/>
                  </a:solidFill>
                  <a:miter lim="800000"/>
                </a:ln>
                <a:solidFill>
                  <a:srgbClr val="002060"/>
                </a:solidFill>
                <a:latin typeface="ＭＳ 明朝" panose="02020609040205080304" pitchFamily="17" charset="-128"/>
                <a:ea typeface="ＭＳ 明朝" panose="02020609040205080304" pitchFamily="17" charset="-128"/>
              </a:rPr>
              <a:t>YEG</a:t>
            </a:r>
            <a:r>
              <a:rPr lang="ja-JP" altLang="en-US" sz="2000" dirty="0">
                <a:ln w="22225">
                  <a:solidFill>
                    <a:schemeClr val="tx1"/>
                  </a:solidFill>
                  <a:miter lim="800000"/>
                </a:ln>
                <a:solidFill>
                  <a:srgbClr val="002060"/>
                </a:solidFill>
                <a:latin typeface="ＭＳ 明朝" panose="02020609040205080304" pitchFamily="17" charset="-128"/>
                <a:ea typeface="ＭＳ 明朝" panose="02020609040205080304" pitchFamily="17" charset="-128"/>
              </a:rPr>
              <a:t>の研修や</a:t>
            </a:r>
            <a:r>
              <a:rPr kumimoji="1" lang="ja-JP" altLang="en-US" sz="2000" dirty="0">
                <a:ln w="22225">
                  <a:solidFill>
                    <a:schemeClr val="tx1"/>
                  </a:solidFill>
                  <a:miter lim="800000"/>
                </a:ln>
                <a:solidFill>
                  <a:srgbClr val="002060"/>
                </a:solidFill>
                <a:latin typeface="ＭＳ 明朝" panose="02020609040205080304" pitchFamily="17" charset="-128"/>
                <a:ea typeface="ＭＳ 明朝" panose="02020609040205080304" pitchFamily="17" charset="-128"/>
              </a:rPr>
              <a:t>家族での旅行の手配をお願いしようと考えています。</a:t>
            </a:r>
            <a:endParaRPr kumimoji="1" lang="en-US" altLang="ja-JP" sz="2000" dirty="0">
              <a:ln w="22225">
                <a:solidFill>
                  <a:schemeClr val="tx1"/>
                </a:solidFill>
                <a:miter lim="800000"/>
              </a:ln>
              <a:solidFill>
                <a:srgbClr val="002060"/>
              </a:solidFill>
              <a:latin typeface="ＭＳ 明朝" panose="02020609040205080304" pitchFamily="17" charset="-128"/>
              <a:ea typeface="ＭＳ 明朝" panose="02020609040205080304" pitchFamily="17" charset="-128"/>
            </a:endParaRPr>
          </a:p>
        </p:txBody>
      </p:sp>
      <p:sp>
        <p:nvSpPr>
          <p:cNvPr id="2" name="テキスト ボックス 1">
            <a:extLst>
              <a:ext uri="{FF2B5EF4-FFF2-40B4-BE49-F238E27FC236}">
                <a16:creationId xmlns:a16="http://schemas.microsoft.com/office/drawing/2014/main" id="{0B14131E-F43E-DB85-352E-F511786ED9F4}"/>
              </a:ext>
            </a:extLst>
          </p:cNvPr>
          <p:cNvSpPr txBox="1"/>
          <p:nvPr/>
        </p:nvSpPr>
        <p:spPr>
          <a:xfrm>
            <a:off x="546537" y="5924660"/>
            <a:ext cx="11550869" cy="707886"/>
          </a:xfrm>
          <a:prstGeom prst="rect">
            <a:avLst/>
          </a:prstGeom>
          <a:noFill/>
        </p:spPr>
        <p:txBody>
          <a:bodyPr wrap="square" rtlCol="0">
            <a:spAutoFit/>
          </a:bodyPr>
          <a:lstStyle/>
          <a:p>
            <a:r>
              <a:rPr kumimoji="1" lang="ja-JP" altLang="en-US" sz="2000" dirty="0">
                <a:ln w="22225">
                  <a:solidFill>
                    <a:schemeClr val="tx1"/>
                  </a:solidFill>
                  <a:miter lim="800000"/>
                </a:ln>
                <a:noFill/>
                <a:latin typeface="ＭＳ 明朝" panose="02020609040205080304" pitchFamily="17" charset="-128"/>
                <a:ea typeface="ＭＳ 明朝" panose="02020609040205080304" pitchFamily="17" charset="-128"/>
              </a:rPr>
              <a:t>旅行手配の魔術師　後藤さんを私は推薦します。</a:t>
            </a:r>
            <a:endParaRPr kumimoji="1" lang="en-US" altLang="ja-JP" sz="2000" dirty="0">
              <a:ln w="22225">
                <a:solidFill>
                  <a:schemeClr val="tx1"/>
                </a:solidFill>
                <a:miter lim="800000"/>
              </a:ln>
              <a:noFill/>
              <a:latin typeface="ＭＳ 明朝" panose="02020609040205080304" pitchFamily="17" charset="-128"/>
              <a:ea typeface="ＭＳ 明朝" panose="02020609040205080304" pitchFamily="17" charset="-128"/>
            </a:endParaRPr>
          </a:p>
          <a:p>
            <a:r>
              <a:rPr lang="ja-JP" altLang="en-US" sz="2000" dirty="0">
                <a:ln w="22225">
                  <a:solidFill>
                    <a:schemeClr val="tx1"/>
                  </a:solidFill>
                  <a:miter lim="800000"/>
                </a:ln>
                <a:noFill/>
                <a:latin typeface="ＭＳ 明朝" panose="02020609040205080304" pitchFamily="17" charset="-128"/>
                <a:ea typeface="ＭＳ 明朝" panose="02020609040205080304" pitchFamily="17" charset="-128"/>
              </a:rPr>
              <a:t>　　　</a:t>
            </a:r>
            <a:r>
              <a:rPr lang="en-US" altLang="ja-JP" sz="2000" dirty="0">
                <a:ln w="22225">
                  <a:solidFill>
                    <a:schemeClr val="tx1"/>
                  </a:solidFill>
                  <a:miter lim="800000"/>
                </a:ln>
                <a:noFill/>
                <a:latin typeface="ＭＳ 明朝" panose="02020609040205080304" pitchFamily="17" charset="-128"/>
                <a:ea typeface="ＭＳ 明朝" panose="02020609040205080304" pitchFamily="17" charset="-128"/>
              </a:rPr>
              <a:t>Dragonfly</a:t>
            </a:r>
            <a:r>
              <a:rPr lang="ja-JP" altLang="en-US" sz="2000" dirty="0">
                <a:ln w="22225">
                  <a:solidFill>
                    <a:schemeClr val="tx1"/>
                  </a:solidFill>
                  <a:miter lim="800000"/>
                </a:ln>
                <a:noFill/>
                <a:latin typeface="ＭＳ 明朝" panose="02020609040205080304" pitchFamily="17" charset="-128"/>
                <a:ea typeface="ＭＳ 明朝" panose="02020609040205080304" pitchFamily="17" charset="-128"/>
              </a:rPr>
              <a:t>チャプター　株式会社和幸保険事務所　旅費規程アドバイザー　北村　英博</a:t>
            </a:r>
            <a:endParaRPr kumimoji="1" lang="ja-JP" altLang="en-US" dirty="0"/>
          </a:p>
        </p:txBody>
      </p:sp>
    </p:spTree>
    <p:extLst>
      <p:ext uri="{BB962C8B-B14F-4D97-AF65-F5344CB8AC3E}">
        <p14:creationId xmlns:p14="http://schemas.microsoft.com/office/powerpoint/2010/main" val="2669448816"/>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271</Words>
  <Application>Microsoft Office PowerPoint</Application>
  <PresentationFormat>ワイド画面</PresentationFormat>
  <Paragraphs>7</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ＭＳ ゴシック</vt:lpstr>
      <vt:lpstr>ＭＳ 明朝</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北村 英博</dc:creator>
  <cp:lastModifiedBy>北村 英博</cp:lastModifiedBy>
  <cp:revision>1</cp:revision>
  <dcterms:created xsi:type="dcterms:W3CDTF">2022-06-21T02:32:11Z</dcterms:created>
  <dcterms:modified xsi:type="dcterms:W3CDTF">2022-06-28T02:23:14Z</dcterms:modified>
</cp:coreProperties>
</file>