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6" d="100"/>
          <a:sy n="56" d="100"/>
        </p:scale>
        <p:origin x="14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E6A7FA-6F6B-4AC3-A6AD-951BEDDA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016000"/>
            <a:ext cx="9603275" cy="9144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</a:t>
            </a:r>
            <a:r>
              <a:rPr kumimoji="1" lang="en-US" altLang="ja-JP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Financial Intelligence</a:t>
            </a: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海沼　功　様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2E3144-EBB1-4E46-8CCE-C1FF0B95E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51579" y="1930400"/>
            <a:ext cx="9603275" cy="4142596"/>
          </a:xfrm>
        </p:spPr>
        <p:txBody>
          <a:bodyPr vert="horz">
            <a:normAutofit/>
          </a:bodyPr>
          <a:lstStyle/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花火師の後輩はコロナ過により、打上花火の機会が無くなり、業績ダウンしていました。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花火を生かした新しい事業に取り組む為に、補助金や助成金を活用する相談をした所、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相談内容だけでなく、新ビジネスのアイディアまで頂けたと、本人から「興奮気味」な　お礼の連絡をもらいました。　　高い知識の海沼さんを紹介して正解でした。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頂いたアイディアを形にすべく、補助金の活用をしていく事を決心したようで、ビジネスの拡大に繋がるとの事でした。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本人に「希望」を提供してくれたのだと感じました。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今後も補助金・助成金の活用を考えている方に、胸を張って海沼さんを推薦致します。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 algn="r">
              <a:buNone/>
            </a:pPr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株式会社ワイエス　代表取締役　増本重孝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3049582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69</TotalTime>
  <Words>163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Arial</vt:lpstr>
      <vt:lpstr>Gill Sans MT</vt:lpstr>
      <vt:lpstr>ギャラリー</vt:lpstr>
      <vt:lpstr>株式会社Financial Intelligence　海沼　功　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推薦のことば　　○○様</dc:title>
  <dc:creator>増本 重孝</dc:creator>
  <cp:lastModifiedBy>増本 重孝</cp:lastModifiedBy>
  <cp:revision>4</cp:revision>
  <dcterms:created xsi:type="dcterms:W3CDTF">2022-01-13T05:31:39Z</dcterms:created>
  <dcterms:modified xsi:type="dcterms:W3CDTF">2022-05-18T01:28:14Z</dcterms:modified>
</cp:coreProperties>
</file>