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7003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0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5B5DB-6855-4FA8-8EAA-C5DF477EC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1553346-A6C1-47BC-8232-4B147D283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3FA9F3-A79C-41E0-B1F1-13BB9FDBB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92CAE-CCA3-41E2-AB59-D1C39A264571}" type="datetimeFigureOut">
              <a:rPr kumimoji="1" lang="ja-JP" altLang="en-US" smtClean="0"/>
              <a:t>2022/7/27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F5E5CB-832C-4204-A62C-79C1DDC2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D0BA01-BCB8-458F-AF5C-3868F7741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F534-8902-432E-BE75-3F735D3DDB7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611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E366C2-445C-8C4D-8274-4B1C66A25E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63" y="6351103"/>
            <a:ext cx="976497" cy="374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02FF0-C809-8646-916E-1F55761775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097" y="5813346"/>
            <a:ext cx="2033474" cy="106486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51039D2-5428-4F9C-983B-E871C7CF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85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2E9E18-8709-465F-B920-AAE11B63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417" y="1062790"/>
            <a:ext cx="11169161" cy="452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3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06229A-51D5-D08A-7FE1-53421BF344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EDE951F-8F3E-3E43-9540-FEEDF91359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098" name="Picture 2" descr="説明がありません">
            <a:extLst>
              <a:ext uri="{FF2B5EF4-FFF2-40B4-BE49-F238E27FC236}">
                <a16:creationId xmlns:a16="http://schemas.microsoft.com/office/drawing/2014/main" id="{895D9B5A-EBE7-DCC5-0B8E-E038C4D0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7"/>
            <a:ext cx="12192000" cy="699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5C76F299-A1A1-42C4-6B09-43315955F9AE}"/>
              </a:ext>
            </a:extLst>
          </p:cNvPr>
          <p:cNvSpPr txBox="1">
            <a:spLocks/>
          </p:cNvSpPr>
          <p:nvPr/>
        </p:nvSpPr>
        <p:spPr>
          <a:xfrm>
            <a:off x="5041776" y="1050354"/>
            <a:ext cx="6922178" cy="5334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株式会社　ワイエス　代表取締役　増本重孝様</a:t>
            </a:r>
            <a:endParaRPr kumimoji="1" lang="ja-JP" altLang="en-US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D6E3458-4E5B-9E29-CAE4-A899B22880E9}"/>
              </a:ext>
            </a:extLst>
          </p:cNvPr>
          <p:cNvSpPr txBox="1">
            <a:spLocks/>
          </p:cNvSpPr>
          <p:nvPr/>
        </p:nvSpPr>
        <p:spPr>
          <a:xfrm>
            <a:off x="144469" y="1446111"/>
            <a:ext cx="7872242" cy="449680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kumimoji="1" lang="en-US" altLang="ja-JP" sz="18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私は、「虫が建物に近寄らない害虫卸販売」の増本重孝さんを推薦致します。増本さんとの出会いは、私が</a:t>
            </a:r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DragonFly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のプリコアメンバーとして入会して間もない頃、リアル</a:t>
            </a:r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1to1</a:t>
            </a:r>
            <a:r>
              <a:rPr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した時で、なんと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静岡から岩手の弊社にお越し頂いたのが最初でした。入会間もない私の所にまで！・・フットワークの軽さに驚きました。当時はバイスプレジデントの増本さんということも知らず、とにかく素晴らしい行動力と、お仕事</a:t>
            </a:r>
            <a:r>
              <a:rPr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に楽しさと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情熱ビジョンを持った方だな～と思った第一印象でした。そこから、増本さんの害虫ブロックでご縁を頂き、弊社が特約店として加盟することになった後も、</a:t>
            </a:r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zoom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で何回も</a:t>
            </a:r>
            <a:r>
              <a:rPr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説明して頂き、とても対応が丁寧で分かりやすかったです。お陰様で、工務店から新たなビジネス展開に向けてスタートすることが出来ました。女性でも簡単に出来ることもあり、害虫ブロック女子チーム第一号が誕生しました。子育て中のママや、高齢者、障害者も貢献出来る場としての雇用を検討しています。昨年の今は、全く想像していなかったビジネスを展開することが出来たこと、この出会いに感謝しています。</a:t>
            </a:r>
            <a:r>
              <a:rPr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DragonFly</a:t>
            </a:r>
            <a:r>
              <a:rPr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のためにいつも</a:t>
            </a:r>
            <a:r>
              <a:rPr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</a:t>
            </a:r>
            <a:r>
              <a:rPr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％の温かさで見守って下さっているバイスプレジデントであり、害虫ブロックを全国展開されている“増本さん＝害虫ブロック”を、私は心から推薦いたします。</a:t>
            </a:r>
            <a:endParaRPr lang="en-US" altLang="ja-JP" sz="18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18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18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146962B-1FF6-1F82-B700-C462E10A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1" t="29486" r="10245" b="24734"/>
          <a:stretch/>
        </p:blipFill>
        <p:spPr>
          <a:xfrm>
            <a:off x="8143705" y="1891073"/>
            <a:ext cx="3648605" cy="1813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F5C093-E4DC-5330-D2BE-652765A2D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9" t="22549" r="14883" b="32948"/>
          <a:stretch/>
        </p:blipFill>
        <p:spPr>
          <a:xfrm>
            <a:off x="8210676" y="3920108"/>
            <a:ext cx="3581634" cy="2022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7A325EDB-C346-FA2B-C438-6B984844EC76}"/>
              </a:ext>
            </a:extLst>
          </p:cNvPr>
          <p:cNvSpPr txBox="1">
            <a:spLocks/>
          </p:cNvSpPr>
          <p:nvPr/>
        </p:nvSpPr>
        <p:spPr>
          <a:xfrm>
            <a:off x="2693400" y="6133711"/>
            <a:ext cx="7582619" cy="9330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マリアージュ</a:t>
            </a:r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J-</a:t>
            </a:r>
            <a:r>
              <a:rPr kumimoji="1" lang="en-US" altLang="ja-JP" sz="20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Mavie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岡田純子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</a:t>
            </a:r>
            <a:r>
              <a: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株式会社　樹の里　</a:t>
            </a:r>
            <a:r>
              <a: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専務取締役</a:t>
            </a:r>
            <a:endParaRPr kumimoji="1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1800" b="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56EADBD-E138-87C1-8656-000A288DBD4E}"/>
              </a:ext>
            </a:extLst>
          </p:cNvPr>
          <p:cNvSpPr txBox="1">
            <a:spLocks/>
          </p:cNvSpPr>
          <p:nvPr/>
        </p:nvSpPr>
        <p:spPr>
          <a:xfrm>
            <a:off x="-387930" y="5823354"/>
            <a:ext cx="7582619" cy="9330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27</a:t>
            </a:r>
            <a:r>
              <a:rPr kumimoji="1" lang="ja-JP" altLang="en-US" sz="1800" b="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8DB46D1B-5795-50CC-9CA2-B75E71D07571}"/>
              </a:ext>
            </a:extLst>
          </p:cNvPr>
          <p:cNvSpPr txBox="1">
            <a:spLocks/>
          </p:cNvSpPr>
          <p:nvPr/>
        </p:nvSpPr>
        <p:spPr>
          <a:xfrm>
            <a:off x="4609381" y="6541017"/>
            <a:ext cx="7582619" cy="93303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ja-JP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（東北移住婚活のプロデューサー）</a:t>
            </a:r>
            <a:endParaRPr kumimoji="1" lang="ja-JP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04213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BNI Colors">
      <a:dk1>
        <a:srgbClr val="000000"/>
      </a:dk1>
      <a:lt1>
        <a:srgbClr val="FFFFFF"/>
      </a:lt1>
      <a:dk2>
        <a:srgbClr val="CF2030"/>
      </a:dk2>
      <a:lt2>
        <a:srgbClr val="64666A"/>
      </a:lt2>
      <a:accent1>
        <a:srgbClr val="C8C8C8"/>
      </a:accent1>
      <a:accent2>
        <a:srgbClr val="F3F3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I PPT Template" id="{A506243F-EDFE-42E5-B171-D81643DB863B}" vid="{EE114906-2E5D-4B27-8D3B-83F3043AB9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312</Words>
  <Application>Microsoft Office PowerPoint</Application>
  <PresentationFormat>ワイド画面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BIZ UDPゴシック</vt:lpstr>
      <vt:lpstr>Arial</vt:lpstr>
      <vt:lpstr>1_Custom Design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はなまるハート パソコンライフサポート</dc:creator>
  <cp:lastModifiedBy>win10 dell</cp:lastModifiedBy>
  <cp:revision>12</cp:revision>
  <dcterms:created xsi:type="dcterms:W3CDTF">2022-07-15T06:51:23Z</dcterms:created>
  <dcterms:modified xsi:type="dcterms:W3CDTF">2022-07-26T15:51:48Z</dcterms:modified>
</cp:coreProperties>
</file>