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6" Type="http://schemas.openxmlformats.org/officeDocument/2006/relationships/tableStyles" Target="tableStyles.xml"/><Relationship Id="rId5" Type="http://schemas.openxmlformats.org/officeDocument/2006/relationships/viewProps" Target="viewProps.xml"/><Relationship Id="rId4" Type="http://schemas.openxmlformats.org/officeDocument/2006/relationships/presProps" Target="presProps.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dirty="0" smtClean="0"/>
              <a:t>マスタ タイトルの書式設定</a:t>
            </a:r>
            <a:endParaRPr kumimoji="1" lang="ja-JP" altLang="en-US" dirty="0"/>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smtClean="0"/>
              <a:t>マスタ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B8F8725A-28AD-45F8-B362-09C8E353BCD4}" type="datetimeFigureOut">
              <a:rPr kumimoji="1" lang="ja-JP" altLang="en-US" smtClean="0"/>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D8928E-AA9A-4D89-BC1F-A2C05AB4BD92}" type="slidenum">
              <a:rPr kumimoji="1" lang="ja-JP" altLang="en-US" smtClean="0"/>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838200" y="365125"/>
            <a:ext cx="10515600" cy="5811838"/>
          </a:xfrm>
        </p:spPr>
        <p:txBody>
          <a:bodyPr/>
          <a:lstStyle/>
          <a:p>
            <a:pPr lvl="0"/>
            <a:r>
              <a:rPr kumimoji="1" lang="ja-JP" altLang="en-US" dirty="0" smtClean="0"/>
              <a:t>マスタ テキストの書式設定</a:t>
            </a:r>
            <a:endParaRPr kumimoji="1" lang="ja-JP" altLang="en-US" dirty="0" smtClean="0"/>
          </a:p>
          <a:p>
            <a:pPr lvl="1"/>
            <a:r>
              <a:rPr kumimoji="1" lang="ja-JP" altLang="en-US" dirty="0" smtClean="0"/>
              <a:t>第 </a:t>
            </a:r>
            <a:r>
              <a:rPr kumimoji="1" lang="en-US" altLang="ja-JP" dirty="0" smtClean="0"/>
              <a:t>2 </a:t>
            </a:r>
            <a:r>
              <a:rPr kumimoji="1" lang="ja-JP" altLang="en-US" dirty="0" smtClean="0"/>
              <a:t>レベル</a:t>
            </a:r>
            <a:endParaRPr kumimoji="1" lang="ja-JP" altLang="en-US" dirty="0" smtClean="0"/>
          </a:p>
          <a:p>
            <a:pPr lvl="2"/>
            <a:r>
              <a:rPr kumimoji="1" lang="ja-JP" altLang="en-US" dirty="0" smtClean="0"/>
              <a:t>第 </a:t>
            </a:r>
            <a:r>
              <a:rPr kumimoji="1" lang="en-US" altLang="ja-JP" dirty="0" smtClean="0"/>
              <a:t>3 </a:t>
            </a:r>
            <a:r>
              <a:rPr kumimoji="1" lang="ja-JP" altLang="en-US" dirty="0" smtClean="0"/>
              <a:t>レベル</a:t>
            </a:r>
            <a:endParaRPr kumimoji="1" lang="ja-JP" altLang="en-US" dirty="0" smtClean="0"/>
          </a:p>
          <a:p>
            <a:pPr lvl="3"/>
            <a:r>
              <a:rPr kumimoji="1" lang="ja-JP" altLang="en-US" dirty="0" smtClean="0"/>
              <a:t>第 </a:t>
            </a:r>
            <a:r>
              <a:rPr kumimoji="1" lang="en-US" altLang="ja-JP" dirty="0" smtClean="0"/>
              <a:t>4 </a:t>
            </a:r>
            <a:r>
              <a:rPr kumimoji="1" lang="ja-JP" altLang="en-US" dirty="0" smtClean="0"/>
              <a:t>レベル</a:t>
            </a:r>
            <a:endParaRPr kumimoji="1" lang="ja-JP" altLang="en-US" dirty="0" smtClean="0"/>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3" name="日付プレースホルダー 2"/>
          <p:cNvSpPr>
            <a:spLocks noGrp="1"/>
          </p:cNvSpPr>
          <p:nvPr>
            <p:ph type="dt" sz="half" idx="10"/>
          </p:nvPr>
        </p:nvSpPr>
        <p:spPr/>
        <p:txBody>
          <a:bodyPr/>
          <a:lstStyle/>
          <a:p>
            <a:fld id="{B8F8725A-28AD-45F8-B362-09C8E353BCD4}" type="datetimeFigureOut">
              <a:rPr kumimoji="1" lang="ja-JP" altLang="en-US" smtClean="0"/>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8D8928E-AA9A-4D89-BC1F-A2C05AB4BD92}" type="slidenum">
              <a:rPr kumimoji="1" lang="ja-JP" altLang="en-US" smtClean="0"/>
            </a:fld>
            <a:endParaRPr kumimoji="1"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マスタ タイトルの書式設定</a:t>
            </a:r>
            <a:endParaRPr kumimoji="1" lang="ja-JP" altLang="en-US" dirty="0"/>
          </a:p>
        </p:txBody>
      </p:sp>
      <p:sp>
        <p:nvSpPr>
          <p:cNvPr id="3" name="コンテンツ プレースホルダー 2"/>
          <p:cNvSpPr>
            <a:spLocks noGrp="1"/>
          </p:cNvSpPr>
          <p:nvPr>
            <p:ph idx="1"/>
          </p:nvPr>
        </p:nvSpPr>
        <p:spPr/>
        <p:txBody>
          <a:bodyPr/>
          <a:lstStyle/>
          <a:p>
            <a:pPr lvl="0"/>
            <a:r>
              <a:rPr kumimoji="1" lang="ja-JP" altLang="en-US" dirty="0" smtClean="0"/>
              <a:t>マスタ テキストの書式設定</a:t>
            </a:r>
            <a:endParaRPr kumimoji="1" lang="ja-JP" altLang="en-US" dirty="0" smtClean="0"/>
          </a:p>
          <a:p>
            <a:pPr lvl="1"/>
            <a:r>
              <a:rPr kumimoji="1" lang="ja-JP" altLang="en-US" dirty="0" smtClean="0"/>
              <a:t>第 </a:t>
            </a:r>
            <a:r>
              <a:rPr kumimoji="1" lang="en-US" altLang="ja-JP" dirty="0" smtClean="0"/>
              <a:t>2 </a:t>
            </a:r>
            <a:r>
              <a:rPr kumimoji="1" lang="ja-JP" altLang="en-US" dirty="0" smtClean="0"/>
              <a:t>レベル</a:t>
            </a:r>
            <a:endParaRPr kumimoji="1" lang="ja-JP" altLang="en-US" dirty="0" smtClean="0"/>
          </a:p>
          <a:p>
            <a:pPr lvl="2"/>
            <a:r>
              <a:rPr kumimoji="1" lang="ja-JP" altLang="en-US" dirty="0" smtClean="0"/>
              <a:t>第 </a:t>
            </a:r>
            <a:r>
              <a:rPr kumimoji="1" lang="en-US" altLang="ja-JP" dirty="0" smtClean="0"/>
              <a:t>3 </a:t>
            </a:r>
            <a:r>
              <a:rPr kumimoji="1" lang="ja-JP" altLang="en-US" dirty="0" smtClean="0"/>
              <a:t>レベル</a:t>
            </a:r>
            <a:endParaRPr kumimoji="1" lang="ja-JP" altLang="en-US" dirty="0" smtClean="0"/>
          </a:p>
          <a:p>
            <a:pPr lvl="3"/>
            <a:r>
              <a:rPr kumimoji="1" lang="ja-JP" altLang="en-US" dirty="0" smtClean="0"/>
              <a:t>第 </a:t>
            </a:r>
            <a:r>
              <a:rPr kumimoji="1" lang="en-US" altLang="ja-JP" dirty="0" smtClean="0"/>
              <a:t>4 </a:t>
            </a:r>
            <a:r>
              <a:rPr kumimoji="1" lang="ja-JP" altLang="en-US" dirty="0" smtClean="0"/>
              <a:t>レベル</a:t>
            </a:r>
            <a:endParaRPr kumimoji="1" lang="ja-JP" altLang="en-US" dirty="0" smtClean="0"/>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fld id="{B8F8725A-28AD-45F8-B362-09C8E353BCD4}" type="datetimeFigureOut">
              <a:rPr kumimoji="1" lang="ja-JP" altLang="en-US" smtClean="0"/>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D8928E-AA9A-4D89-BC1F-A2C05AB4BD92}" type="slidenum">
              <a:rPr kumimoji="1" lang="ja-JP" altLang="en-US" smtClean="0"/>
            </a:fld>
            <a:endParaRPr kumimoji="1"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dirty="0" smtClean="0"/>
              <a:t>マスタ タイトルの書式設定</a:t>
            </a:r>
            <a:endParaRPr kumimoji="1" lang="ja-JP" altLang="en-US" dirty="0"/>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dirty="0" smtClean="0"/>
              <a:t>マスタ テキストの書式設定</a:t>
            </a:r>
            <a:endParaRPr kumimoji="1" lang="ja-JP" altLang="en-US" dirty="0" smtClean="0"/>
          </a:p>
        </p:txBody>
      </p:sp>
      <p:sp>
        <p:nvSpPr>
          <p:cNvPr id="4" name="日付プレースホルダー 3"/>
          <p:cNvSpPr>
            <a:spLocks noGrp="1"/>
          </p:cNvSpPr>
          <p:nvPr>
            <p:ph type="dt" sz="half" idx="10"/>
          </p:nvPr>
        </p:nvSpPr>
        <p:spPr/>
        <p:txBody>
          <a:bodyPr/>
          <a:lstStyle/>
          <a:p>
            <a:fld id="{B8F8725A-28AD-45F8-B362-09C8E353BCD4}" type="datetimeFigureOut">
              <a:rPr kumimoji="1" lang="ja-JP" altLang="en-US" smtClean="0"/>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D8928E-AA9A-4D89-BC1F-A2C05AB4BD92}" type="slidenum">
              <a:rPr kumimoji="1" lang="ja-JP" altLang="en-US" smtClean="0"/>
            </a:fld>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マスタ タイトルの書式設定</a:t>
            </a:r>
            <a:endParaRPr kumimoji="1" lang="ja-JP" altLang="en-US" dirty="0"/>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dirty="0" smtClean="0"/>
              <a:t>マスタ テキストの書式設定</a:t>
            </a:r>
            <a:endParaRPr kumimoji="1" lang="ja-JP" altLang="en-US" dirty="0" smtClean="0"/>
          </a:p>
          <a:p>
            <a:pPr lvl="1"/>
            <a:r>
              <a:rPr kumimoji="1" lang="ja-JP" altLang="en-US" dirty="0" smtClean="0"/>
              <a:t>第 </a:t>
            </a:r>
            <a:r>
              <a:rPr kumimoji="1" lang="en-US" altLang="ja-JP" dirty="0" smtClean="0"/>
              <a:t>2 </a:t>
            </a:r>
            <a:r>
              <a:rPr kumimoji="1" lang="ja-JP" altLang="en-US" dirty="0" smtClean="0"/>
              <a:t>レベル</a:t>
            </a:r>
            <a:endParaRPr kumimoji="1" lang="ja-JP" altLang="en-US" dirty="0" smtClean="0"/>
          </a:p>
          <a:p>
            <a:pPr lvl="2"/>
            <a:r>
              <a:rPr kumimoji="1" lang="ja-JP" altLang="en-US" dirty="0" smtClean="0"/>
              <a:t>第 </a:t>
            </a:r>
            <a:r>
              <a:rPr kumimoji="1" lang="en-US" altLang="ja-JP" dirty="0" smtClean="0"/>
              <a:t>3 </a:t>
            </a:r>
            <a:r>
              <a:rPr kumimoji="1" lang="ja-JP" altLang="en-US" dirty="0" smtClean="0"/>
              <a:t>レベル</a:t>
            </a:r>
            <a:endParaRPr kumimoji="1" lang="ja-JP" altLang="en-US" dirty="0" smtClean="0"/>
          </a:p>
          <a:p>
            <a:pPr lvl="3"/>
            <a:r>
              <a:rPr kumimoji="1" lang="ja-JP" altLang="en-US" dirty="0" smtClean="0"/>
              <a:t>第 </a:t>
            </a:r>
            <a:r>
              <a:rPr kumimoji="1" lang="en-US" altLang="ja-JP" dirty="0" smtClean="0"/>
              <a:t>4 </a:t>
            </a:r>
            <a:r>
              <a:rPr kumimoji="1" lang="ja-JP" altLang="en-US" dirty="0" smtClean="0"/>
              <a:t>レベル</a:t>
            </a:r>
            <a:endParaRPr kumimoji="1" lang="ja-JP" altLang="en-US" dirty="0" smtClean="0"/>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dirty="0" smtClean="0"/>
              <a:t>マスタ テキストの書式設定</a:t>
            </a:r>
            <a:endParaRPr kumimoji="1" lang="ja-JP" altLang="en-US" dirty="0" smtClean="0"/>
          </a:p>
          <a:p>
            <a:pPr lvl="1"/>
            <a:r>
              <a:rPr kumimoji="1" lang="ja-JP" altLang="en-US" dirty="0" smtClean="0"/>
              <a:t>第 </a:t>
            </a:r>
            <a:r>
              <a:rPr kumimoji="1" lang="en-US" altLang="ja-JP" dirty="0" smtClean="0"/>
              <a:t>2 </a:t>
            </a:r>
            <a:r>
              <a:rPr kumimoji="1" lang="ja-JP" altLang="en-US" dirty="0" smtClean="0"/>
              <a:t>レベル</a:t>
            </a:r>
            <a:endParaRPr kumimoji="1" lang="ja-JP" altLang="en-US" dirty="0" smtClean="0"/>
          </a:p>
          <a:p>
            <a:pPr lvl="2"/>
            <a:r>
              <a:rPr kumimoji="1" lang="ja-JP" altLang="en-US" dirty="0" smtClean="0"/>
              <a:t>第 </a:t>
            </a:r>
            <a:r>
              <a:rPr kumimoji="1" lang="en-US" altLang="ja-JP" dirty="0" smtClean="0"/>
              <a:t>3 </a:t>
            </a:r>
            <a:r>
              <a:rPr kumimoji="1" lang="ja-JP" altLang="en-US" dirty="0" smtClean="0"/>
              <a:t>レベル</a:t>
            </a:r>
            <a:endParaRPr kumimoji="1" lang="ja-JP" altLang="en-US" dirty="0" smtClean="0"/>
          </a:p>
          <a:p>
            <a:pPr lvl="3"/>
            <a:r>
              <a:rPr kumimoji="1" lang="ja-JP" altLang="en-US" dirty="0" smtClean="0"/>
              <a:t>第 </a:t>
            </a:r>
            <a:r>
              <a:rPr kumimoji="1" lang="en-US" altLang="ja-JP" dirty="0" smtClean="0"/>
              <a:t>4 </a:t>
            </a:r>
            <a:r>
              <a:rPr kumimoji="1" lang="ja-JP" altLang="en-US" dirty="0" smtClean="0"/>
              <a:t>レベル</a:t>
            </a:r>
            <a:endParaRPr kumimoji="1" lang="ja-JP" altLang="en-US" dirty="0" smtClean="0"/>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5" name="日付プレースホルダー 4"/>
          <p:cNvSpPr>
            <a:spLocks noGrp="1"/>
          </p:cNvSpPr>
          <p:nvPr>
            <p:ph type="dt" sz="half" idx="10"/>
          </p:nvPr>
        </p:nvSpPr>
        <p:spPr/>
        <p:txBody>
          <a:bodyPr/>
          <a:lstStyle/>
          <a:p>
            <a:fld id="{B8F8725A-28AD-45F8-B362-09C8E353BCD4}" type="datetimeFigureOut">
              <a:rPr kumimoji="1" lang="ja-JP" altLang="en-US" smtClean="0"/>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D8928E-AA9A-4D89-BC1F-A2C05AB4BD92}" type="slidenum">
              <a:rPr kumimoji="1" lang="ja-JP" altLang="en-US" smtClean="0"/>
            </a:fld>
            <a:endParaRPr kumimoji="1"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dirty="0" smtClean="0"/>
              <a:t>マスタ タイトルの書式設定</a:t>
            </a:r>
            <a:endParaRPr kumimoji="1" lang="ja-JP" altLang="en-US" dirty="0"/>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smtClean="0"/>
              <a:t>マスタ テキストの書式設定</a:t>
            </a:r>
            <a:endParaRPr kumimoji="1" lang="ja-JP" altLang="en-US" dirty="0" smtClean="0"/>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dirty="0" smtClean="0"/>
              <a:t>マスタ テキストの書式設定</a:t>
            </a:r>
            <a:endParaRPr kumimoji="1" lang="ja-JP" altLang="en-US" dirty="0" smtClean="0"/>
          </a:p>
          <a:p>
            <a:pPr lvl="1"/>
            <a:r>
              <a:rPr kumimoji="1" lang="ja-JP" altLang="en-US" dirty="0" smtClean="0"/>
              <a:t>第 </a:t>
            </a:r>
            <a:r>
              <a:rPr kumimoji="1" lang="en-US" altLang="ja-JP" dirty="0" smtClean="0"/>
              <a:t>2 </a:t>
            </a:r>
            <a:r>
              <a:rPr kumimoji="1" lang="ja-JP" altLang="en-US" dirty="0" smtClean="0"/>
              <a:t>レベル</a:t>
            </a:r>
            <a:endParaRPr kumimoji="1" lang="ja-JP" altLang="en-US" dirty="0" smtClean="0"/>
          </a:p>
          <a:p>
            <a:pPr lvl="2"/>
            <a:r>
              <a:rPr kumimoji="1" lang="ja-JP" altLang="en-US" dirty="0" smtClean="0"/>
              <a:t>第 </a:t>
            </a:r>
            <a:r>
              <a:rPr kumimoji="1" lang="en-US" altLang="ja-JP" dirty="0" smtClean="0"/>
              <a:t>3 </a:t>
            </a:r>
            <a:r>
              <a:rPr kumimoji="1" lang="ja-JP" altLang="en-US" dirty="0" smtClean="0"/>
              <a:t>レベル</a:t>
            </a:r>
            <a:endParaRPr kumimoji="1" lang="ja-JP" altLang="en-US" dirty="0" smtClean="0"/>
          </a:p>
          <a:p>
            <a:pPr lvl="3"/>
            <a:r>
              <a:rPr kumimoji="1" lang="ja-JP" altLang="en-US" dirty="0" smtClean="0"/>
              <a:t>第 </a:t>
            </a:r>
            <a:r>
              <a:rPr kumimoji="1" lang="en-US" altLang="ja-JP" dirty="0" smtClean="0"/>
              <a:t>4 </a:t>
            </a:r>
            <a:r>
              <a:rPr kumimoji="1" lang="ja-JP" altLang="en-US" dirty="0" smtClean="0"/>
              <a:t>レベル</a:t>
            </a:r>
            <a:endParaRPr kumimoji="1" lang="ja-JP" altLang="en-US" dirty="0" smtClean="0"/>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smtClean="0"/>
              <a:t>マスタ テキストの書式設定</a:t>
            </a:r>
            <a:endParaRPr kumimoji="1" lang="ja-JP" altLang="en-US" dirty="0" smtClean="0"/>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dirty="0" smtClean="0"/>
              <a:t>マスタ テキストの書式設定</a:t>
            </a:r>
            <a:endParaRPr kumimoji="1" lang="ja-JP" altLang="en-US" dirty="0" smtClean="0"/>
          </a:p>
          <a:p>
            <a:pPr lvl="1"/>
            <a:r>
              <a:rPr kumimoji="1" lang="ja-JP" altLang="en-US" dirty="0" smtClean="0"/>
              <a:t>第 </a:t>
            </a:r>
            <a:r>
              <a:rPr kumimoji="1" lang="en-US" altLang="ja-JP" dirty="0" smtClean="0"/>
              <a:t>2 </a:t>
            </a:r>
            <a:r>
              <a:rPr kumimoji="1" lang="ja-JP" altLang="en-US" dirty="0" smtClean="0"/>
              <a:t>レベル</a:t>
            </a:r>
            <a:endParaRPr kumimoji="1" lang="ja-JP" altLang="en-US" dirty="0" smtClean="0"/>
          </a:p>
          <a:p>
            <a:pPr lvl="2"/>
            <a:r>
              <a:rPr kumimoji="1" lang="ja-JP" altLang="en-US" dirty="0" smtClean="0"/>
              <a:t>第 </a:t>
            </a:r>
            <a:r>
              <a:rPr kumimoji="1" lang="en-US" altLang="ja-JP" dirty="0" smtClean="0"/>
              <a:t>3 </a:t>
            </a:r>
            <a:r>
              <a:rPr kumimoji="1" lang="ja-JP" altLang="en-US" dirty="0" smtClean="0"/>
              <a:t>レベル</a:t>
            </a:r>
            <a:endParaRPr kumimoji="1" lang="ja-JP" altLang="en-US" dirty="0" smtClean="0"/>
          </a:p>
          <a:p>
            <a:pPr lvl="3"/>
            <a:r>
              <a:rPr kumimoji="1" lang="ja-JP" altLang="en-US" dirty="0" smtClean="0"/>
              <a:t>第 </a:t>
            </a:r>
            <a:r>
              <a:rPr kumimoji="1" lang="en-US" altLang="ja-JP" dirty="0" smtClean="0"/>
              <a:t>4 </a:t>
            </a:r>
            <a:r>
              <a:rPr kumimoji="1" lang="ja-JP" altLang="en-US" dirty="0" smtClean="0"/>
              <a:t>レベル</a:t>
            </a:r>
            <a:endParaRPr kumimoji="1" lang="ja-JP" altLang="en-US" dirty="0" smtClean="0"/>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7" name="日付プレースホルダー 6"/>
          <p:cNvSpPr>
            <a:spLocks noGrp="1"/>
          </p:cNvSpPr>
          <p:nvPr>
            <p:ph type="dt" sz="half" idx="10"/>
          </p:nvPr>
        </p:nvSpPr>
        <p:spPr/>
        <p:txBody>
          <a:bodyPr/>
          <a:lstStyle/>
          <a:p>
            <a:fld id="{B8F8725A-28AD-45F8-B362-09C8E353BCD4}" type="datetimeFigureOut">
              <a:rPr kumimoji="1" lang="ja-JP" altLang="en-US" smtClean="0"/>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8D8928E-AA9A-4D89-BC1F-A2C05AB4BD92}" type="slidenum">
              <a:rPr kumimoji="1" lang="ja-JP" altLang="en-US" smtClean="0"/>
            </a:fld>
            <a:endParaRPr kumimoji="1"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マスタ タイトルの書式設定</a:t>
            </a:r>
            <a:endParaRPr kumimoji="1" lang="ja-JP" altLang="en-US" dirty="0"/>
          </a:p>
        </p:txBody>
      </p:sp>
      <p:sp>
        <p:nvSpPr>
          <p:cNvPr id="3" name="日付プレースホルダー 2"/>
          <p:cNvSpPr>
            <a:spLocks noGrp="1"/>
          </p:cNvSpPr>
          <p:nvPr>
            <p:ph type="dt" sz="half" idx="10"/>
          </p:nvPr>
        </p:nvSpPr>
        <p:spPr/>
        <p:txBody>
          <a:bodyPr/>
          <a:lstStyle/>
          <a:p>
            <a:fld id="{B8F8725A-28AD-45F8-B362-09C8E353BCD4}" type="datetimeFigureOut">
              <a:rPr kumimoji="1" lang="ja-JP" altLang="en-US" smtClean="0"/>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8D8928E-AA9A-4D89-BC1F-A2C05AB4BD92}" type="slidenum">
              <a:rPr kumimoji="1" lang="ja-JP" altLang="en-US" smtClean="0"/>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8F8725A-28AD-45F8-B362-09C8E353BCD4}" type="datetimeFigureOut">
              <a:rPr kumimoji="1" lang="ja-JP" altLang="en-US" smtClean="0"/>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8D8928E-AA9A-4D89-BC1F-A2C05AB4BD92}" type="slidenum">
              <a:rPr kumimoji="1" lang="ja-JP" altLang="en-US" smtClean="0"/>
            </a:fld>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dirty="0" smtClean="0"/>
              <a:t>マスタ タイトルの書式設定</a:t>
            </a:r>
            <a:endParaRPr kumimoji="1" lang="ja-JP" altLang="en-US" dirty="0"/>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dirty="0" smtClean="0"/>
              <a:t>マスタ テキストの書式設定</a:t>
            </a:r>
            <a:endParaRPr kumimoji="1" lang="ja-JP" altLang="en-US" dirty="0" smtClean="0"/>
          </a:p>
        </p:txBody>
      </p:sp>
      <p:sp>
        <p:nvSpPr>
          <p:cNvPr id="5" name="日付プレースホルダー 4"/>
          <p:cNvSpPr>
            <a:spLocks noGrp="1"/>
          </p:cNvSpPr>
          <p:nvPr>
            <p:ph type="dt" sz="half" idx="10"/>
          </p:nvPr>
        </p:nvSpPr>
        <p:spPr/>
        <p:txBody>
          <a:bodyPr/>
          <a:lstStyle/>
          <a:p>
            <a:fld id="{B8F8725A-28AD-45F8-B362-09C8E353BCD4}" type="datetimeFigureOut">
              <a:rPr kumimoji="1" lang="ja-JP" altLang="en-US" smtClean="0"/>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D8928E-AA9A-4D89-BC1F-A2C05AB4BD92}" type="slidenum">
              <a:rPr kumimoji="1" lang="ja-JP" altLang="en-US" smtClean="0"/>
            </a:fld>
            <a:endParaRPr kumimoji="1"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dirty="0" smtClean="0"/>
              <a:t>マスタ タイトルの書式設定</a:t>
            </a:r>
            <a:endParaRPr kumimoji="1" lang="ja-JP" altLang="en-US" dirty="0"/>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dirty="0" smtClean="0"/>
              <a:t>マスタ テキストの書式設定</a:t>
            </a:r>
            <a:endParaRPr kumimoji="1" lang="ja-JP" altLang="en-US" dirty="0" smtClean="0"/>
          </a:p>
          <a:p>
            <a:pPr lvl="1"/>
            <a:r>
              <a:rPr kumimoji="1" lang="ja-JP" altLang="en-US" dirty="0" smtClean="0"/>
              <a:t>第 </a:t>
            </a:r>
            <a:r>
              <a:rPr kumimoji="1" lang="en-US" altLang="ja-JP" dirty="0" smtClean="0"/>
              <a:t>2 </a:t>
            </a:r>
            <a:r>
              <a:rPr kumimoji="1" lang="ja-JP" altLang="en-US" dirty="0" smtClean="0"/>
              <a:t>レベル</a:t>
            </a:r>
            <a:endParaRPr kumimoji="1" lang="ja-JP" altLang="en-US" dirty="0" smtClean="0"/>
          </a:p>
          <a:p>
            <a:pPr lvl="2"/>
            <a:r>
              <a:rPr kumimoji="1" lang="ja-JP" altLang="en-US" dirty="0" smtClean="0"/>
              <a:t>第 </a:t>
            </a:r>
            <a:r>
              <a:rPr kumimoji="1" lang="en-US" altLang="ja-JP" dirty="0" smtClean="0"/>
              <a:t>3 </a:t>
            </a:r>
            <a:r>
              <a:rPr kumimoji="1" lang="ja-JP" altLang="en-US" dirty="0" smtClean="0"/>
              <a:t>レベル</a:t>
            </a:r>
            <a:endParaRPr kumimoji="1" lang="ja-JP" altLang="en-US" dirty="0" smtClean="0"/>
          </a:p>
          <a:p>
            <a:pPr lvl="3"/>
            <a:r>
              <a:rPr kumimoji="1" lang="ja-JP" altLang="en-US" dirty="0" smtClean="0"/>
              <a:t>第 </a:t>
            </a:r>
            <a:r>
              <a:rPr kumimoji="1" lang="en-US" altLang="ja-JP" dirty="0" smtClean="0"/>
              <a:t>4 </a:t>
            </a:r>
            <a:r>
              <a:rPr kumimoji="1" lang="ja-JP" altLang="en-US" dirty="0" smtClean="0"/>
              <a:t>レベル</a:t>
            </a:r>
            <a:endParaRPr kumimoji="1" lang="ja-JP" altLang="en-US" dirty="0" smtClean="0"/>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fld id="{B8F8725A-28AD-45F8-B362-09C8E353BCD4}" type="datetimeFigureOut">
              <a:rPr kumimoji="1" lang="ja-JP" altLang="en-US" smtClean="0"/>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D8928E-AA9A-4D89-BC1F-A2C05AB4BD92}" type="slidenum">
              <a:rPr kumimoji="1" lang="ja-JP" altLang="en-US" smtClean="0"/>
            </a:fld>
            <a:endParaRPr kumimoji="1" lang="ja-JP"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smtClean="0"/>
              <a:t>マスタ テキストの書式設定</a:t>
            </a:r>
            <a:endParaRPr kumimoji="1" lang="ja-JP" altLang="en-US" dirty="0" smtClean="0"/>
          </a:p>
          <a:p>
            <a:pPr lvl="1"/>
            <a:r>
              <a:rPr kumimoji="1" lang="ja-JP" altLang="en-US" dirty="0" smtClean="0"/>
              <a:t>第 </a:t>
            </a:r>
            <a:r>
              <a:rPr kumimoji="1" lang="en-US" altLang="ja-JP" dirty="0" smtClean="0"/>
              <a:t>2 </a:t>
            </a:r>
            <a:r>
              <a:rPr kumimoji="1" lang="ja-JP" altLang="en-US" dirty="0" smtClean="0"/>
              <a:t>レベル</a:t>
            </a:r>
            <a:endParaRPr kumimoji="1" lang="ja-JP" altLang="en-US" dirty="0" smtClean="0"/>
          </a:p>
          <a:p>
            <a:pPr lvl="2"/>
            <a:r>
              <a:rPr kumimoji="1" lang="ja-JP" altLang="en-US" dirty="0" smtClean="0"/>
              <a:t>第 </a:t>
            </a:r>
            <a:r>
              <a:rPr kumimoji="1" lang="en-US" altLang="ja-JP" dirty="0" smtClean="0"/>
              <a:t>3 </a:t>
            </a:r>
            <a:r>
              <a:rPr kumimoji="1" lang="ja-JP" altLang="en-US" dirty="0" smtClean="0"/>
              <a:t>レベル</a:t>
            </a:r>
            <a:endParaRPr kumimoji="1" lang="ja-JP" altLang="en-US" dirty="0" smtClean="0"/>
          </a:p>
          <a:p>
            <a:pPr lvl="3"/>
            <a:r>
              <a:rPr kumimoji="1" lang="ja-JP" altLang="en-US" dirty="0" smtClean="0"/>
              <a:t>第 </a:t>
            </a:r>
            <a:r>
              <a:rPr kumimoji="1" lang="en-US" altLang="ja-JP" dirty="0" smtClean="0"/>
              <a:t>4 </a:t>
            </a:r>
            <a:r>
              <a:rPr kumimoji="1" lang="ja-JP" altLang="en-US" dirty="0" smtClean="0"/>
              <a:t>レベル</a:t>
            </a:r>
            <a:endParaRPr kumimoji="1" lang="ja-JP" altLang="en-US" dirty="0" smtClean="0"/>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F8725A-28AD-45F8-B362-09C8E353BCD4}" type="datetimeFigureOut">
              <a:rPr kumimoji="1" lang="ja-JP" altLang="en-US" smtClean="0"/>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D8928E-AA9A-4D89-BC1F-A2C05AB4BD92}" type="slidenum">
              <a:rPr kumimoji="1" lang="ja-JP" altLang="en-US" smtClean="0"/>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iming>
    <p:tnLst>
      <p:par>
        <p:cTn id="1" dur="indefinite" restart="never" nodeType="tmRoot"/>
      </p:par>
    </p:tnLst>
  </p:timing>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説明がありません"/>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4" name="テキスト ボックス 13"/>
          <p:cNvSpPr txBox="1"/>
          <p:nvPr/>
        </p:nvSpPr>
        <p:spPr>
          <a:xfrm>
            <a:off x="3203524" y="5633525"/>
            <a:ext cx="7421418" cy="1014730"/>
          </a:xfrm>
          <a:prstGeom prst="rect">
            <a:avLst/>
          </a:prstGeom>
          <a:noFill/>
        </p:spPr>
        <p:txBody>
          <a:bodyPr wrap="square">
            <a:spAutoFit/>
          </a:bodyPr>
          <a:lstStyle/>
          <a:p>
            <a:pPr algn="r"/>
            <a:r>
              <a:rPr lang="ja-JP" altLang="en-US" sz="2000" b="1" dirty="0"/>
              <a:t>令和　</a:t>
            </a:r>
            <a:r>
              <a:rPr lang="en-US" altLang="ja-JP" sz="2000" b="1" dirty="0"/>
              <a:t>4</a:t>
            </a:r>
            <a:r>
              <a:rPr lang="ja-JP" altLang="en-US" sz="2000" b="1" dirty="0"/>
              <a:t>年</a:t>
            </a:r>
            <a:r>
              <a:rPr lang="en-US" altLang="ja-JP" sz="2000" b="1" dirty="0"/>
              <a:t>7</a:t>
            </a:r>
            <a:r>
              <a:rPr lang="ja-JP" altLang="en-US" sz="2000" b="1" dirty="0"/>
              <a:t>月</a:t>
            </a:r>
            <a:r>
              <a:rPr lang="en-US" altLang="ja-JP" sz="2000" b="1" dirty="0"/>
              <a:t>27</a:t>
            </a:r>
            <a:r>
              <a:rPr lang="ja-JP" altLang="en-US" sz="2000" b="1" dirty="0"/>
              <a:t>日　</a:t>
            </a:r>
            <a:r>
              <a:rPr lang="en-US" altLang="ja-JP" sz="2000" b="1" dirty="0"/>
              <a:t>DragonFly</a:t>
            </a:r>
            <a:r>
              <a:rPr lang="ja-JP" altLang="en-US" sz="2000" b="1" dirty="0"/>
              <a:t>チャプター</a:t>
            </a:r>
            <a:endParaRPr lang="en-US" altLang="ja-JP" sz="2000" b="1" dirty="0"/>
          </a:p>
          <a:p>
            <a:pPr algn="r"/>
            <a:endParaRPr lang="en-US" altLang="ja-JP" sz="2000" b="1" dirty="0"/>
          </a:p>
          <a:p>
            <a:pPr algn="r"/>
            <a:r>
              <a:rPr lang="en-US" altLang="ja-JP" sz="2000" b="1" dirty="0"/>
              <a:t>KAKKY’s BAR</a:t>
            </a:r>
            <a:r>
              <a:rPr lang="ja-JP" altLang="en-US" sz="2000" b="1" dirty="0"/>
              <a:t>　柿木将志</a:t>
            </a:r>
            <a:endParaRPr lang="ja-JP" altLang="en-US" sz="2000" b="1" dirty="0"/>
          </a:p>
        </p:txBody>
      </p:sp>
      <p:sp>
        <p:nvSpPr>
          <p:cNvPr id="12" name="字幕 4"/>
          <p:cNvSpPr>
            <a:spLocks noGrp="1"/>
          </p:cNvSpPr>
          <p:nvPr>
            <p:ph type="subTitle" idx="1"/>
          </p:nvPr>
        </p:nvSpPr>
        <p:spPr>
          <a:xfrm>
            <a:off x="1156447" y="1553518"/>
            <a:ext cx="10700693" cy="4080007"/>
          </a:xfrm>
        </p:spPr>
        <p:txBody>
          <a:bodyPr>
            <a:normAutofit fontScale="90000"/>
          </a:bodyPr>
          <a:lstStyle/>
          <a:p>
            <a:pPr algn="l"/>
            <a:r>
              <a:rPr lang="ja-JP" altLang="en-US" sz="2400" b="1" dirty="0"/>
              <a:t>　　　　　　　　　　　</a:t>
            </a:r>
            <a:r>
              <a:rPr lang="ja-JP" altLang="en-US" sz="2800" b="1" dirty="0"/>
              <a:t>株式会社サンクスUP　松山　将三郎　様</a:t>
            </a:r>
            <a:endParaRPr lang="en-US" altLang="ja-JP" sz="1600" b="1" dirty="0"/>
          </a:p>
          <a:p>
            <a:pPr algn="l"/>
            <a:endParaRPr lang="en-US" altLang="ja-JP" sz="2800" b="1" dirty="0"/>
          </a:p>
          <a:p>
            <a:pPr algn="l"/>
            <a:r>
              <a:rPr lang="ja-JP" altLang="en-US" sz="1800" b="1" dirty="0"/>
              <a:t>働くをゲーム化する人事評価制度＆チーム研修の</a:t>
            </a:r>
            <a:r>
              <a:rPr lang="ja-JP" altLang="en-US" sz="1800" b="1" dirty="0">
                <a:sym typeface="+mn-ea"/>
              </a:rPr>
              <a:t>松山　将三郎</a:t>
            </a:r>
            <a:r>
              <a:rPr lang="ja-JP" altLang="en-US" sz="1800" b="1" dirty="0"/>
              <a:t>さんを推薦いたします。</a:t>
            </a:r>
            <a:endParaRPr lang="ja-JP" altLang="en-US" sz="1800" b="1" dirty="0"/>
          </a:p>
          <a:p>
            <a:pPr algn="l"/>
            <a:r>
              <a:rPr lang="ja-JP" altLang="en-US" sz="1800" b="1" dirty="0"/>
              <a:t>先日、お店のお客様で夢を叶えたいけどどうしたらいいかわからないと言われている方に、</a:t>
            </a:r>
            <a:endParaRPr lang="ja-JP" altLang="en-US" sz="1800" b="1" dirty="0"/>
          </a:p>
          <a:p>
            <a:pPr algn="l"/>
            <a:r>
              <a:rPr lang="ja-JP" altLang="en-US" sz="1800" b="1" dirty="0"/>
              <a:t>松山の出版されている本をお貸しし、松山さんとのマンダラチャート作成に参加して頂きました。</a:t>
            </a:r>
            <a:endParaRPr lang="ja-JP" altLang="en-US" sz="1800" b="1" dirty="0"/>
          </a:p>
          <a:p>
            <a:pPr algn="l"/>
            <a:r>
              <a:rPr lang="ja-JP" altLang="en-US" sz="1800" b="1" dirty="0"/>
              <a:t>松山さんの想いを引き出すトークもあり、その方の表情がどんどん明るくなり、</a:t>
            </a:r>
            <a:endParaRPr lang="ja-JP" altLang="en-US" sz="1800" b="1" dirty="0"/>
          </a:p>
          <a:p>
            <a:pPr algn="l"/>
            <a:r>
              <a:rPr lang="ja-JP" altLang="en-US" sz="1800" b="1" dirty="0"/>
              <a:t>自ら色々な事を話してくださいました。夢と課題が明確になりました。</a:t>
            </a:r>
            <a:endParaRPr lang="ja-JP" altLang="en-US" sz="1800" b="1" dirty="0"/>
          </a:p>
          <a:p>
            <a:pPr algn="l"/>
            <a:r>
              <a:rPr lang="ja-JP" altLang="en-US" sz="1800" b="1" dirty="0"/>
              <a:t>その後、私のお店にマンダラチャートの状況を話しに来られるようになり、紹介してからすぐに</a:t>
            </a:r>
            <a:endParaRPr lang="ja-JP" altLang="en-US" sz="1800" b="1" dirty="0"/>
          </a:p>
          <a:p>
            <a:pPr algn="l"/>
            <a:r>
              <a:rPr lang="ja-JP" altLang="en-US" sz="1800" b="1" dirty="0"/>
              <a:t>私にも効果が表れたので、とてもビックリしています。</a:t>
            </a:r>
            <a:endParaRPr lang="ja-JP" altLang="en-US" sz="1800" b="1" dirty="0"/>
          </a:p>
          <a:p>
            <a:pPr algn="l"/>
            <a:r>
              <a:rPr lang="ja-JP" altLang="en-US" sz="1800" b="1" dirty="0"/>
              <a:t>状況や環境を変えてあげたい方、キラキラした人生を送ってほしいと思う方がおられましたら</a:t>
            </a:r>
            <a:endParaRPr lang="ja-JP" altLang="en-US" sz="1800" b="1" dirty="0"/>
          </a:p>
          <a:p>
            <a:pPr algn="l"/>
            <a:r>
              <a:rPr lang="ja-JP" altLang="en-US" sz="1800" b="1" dirty="0"/>
              <a:t>松山さんをご紹介されては如何でしょうか？　私は、そんな松山さんを推薦致します。</a:t>
            </a:r>
            <a:endParaRPr lang="ja-JP" altLang="en-US" sz="1800" b="1" dirty="0"/>
          </a:p>
          <a:p>
            <a:pPr algn="l"/>
            <a:endParaRPr lang="ja-JP" altLang="en-US" sz="1800" dirty="0"/>
          </a:p>
        </p:txBody>
      </p:sp>
      <p:pic>
        <p:nvPicPr>
          <p:cNvPr id="2" name="図形 1" descr="IMG_0131"/>
          <p:cNvPicPr>
            <a:picLocks noChangeAspect="1"/>
          </p:cNvPicPr>
          <p:nvPr/>
        </p:nvPicPr>
        <p:blipFill>
          <a:blip r:embed="rId2"/>
          <a:stretch>
            <a:fillRect/>
          </a:stretch>
        </p:blipFill>
        <p:spPr>
          <a:xfrm>
            <a:off x="9421495" y="3489325"/>
            <a:ext cx="2642870" cy="1982470"/>
          </a:xfrm>
          <a:prstGeom prst="rect">
            <a:avLst/>
          </a:prstGeom>
        </p:spPr>
      </p:pic>
      <p:pic>
        <p:nvPicPr>
          <p:cNvPr id="3" name="図形 2" descr="shop-bni-dragonfly-matsuyamashozaburo-1"/>
          <p:cNvPicPr>
            <a:picLocks noChangeAspect="1"/>
          </p:cNvPicPr>
          <p:nvPr/>
        </p:nvPicPr>
        <p:blipFill>
          <a:blip r:embed="rId3"/>
          <a:stretch>
            <a:fillRect/>
          </a:stretch>
        </p:blipFill>
        <p:spPr>
          <a:xfrm>
            <a:off x="9421495" y="605155"/>
            <a:ext cx="2722245" cy="2722245"/>
          </a:xfrm>
          <a:prstGeom prst="rect">
            <a:avLst/>
          </a:prstGeom>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412</Words>
  <Application>WPS Presentation</Application>
  <PresentationFormat>宽屏</PresentationFormat>
  <Paragraphs>17</Paragraphs>
  <Slides>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vt:i4>
      </vt:variant>
    </vt:vector>
  </HeadingPairs>
  <TitlesOfParts>
    <vt:vector size="10" baseType="lpstr">
      <vt:lpstr>Arial</vt:lpstr>
      <vt:lpstr>ＭＳ Ｐゴシック</vt:lpstr>
      <vt:lpstr>Wingdings</vt:lpstr>
      <vt:lpstr>ＭＳ Ｐゴシック</vt:lpstr>
      <vt:lpstr>Arial Unicode MS</vt:lpstr>
      <vt:lpstr>Calibri Light</vt:lpstr>
      <vt:lpstr>Calibri</vt:lpstr>
      <vt:lpstr>Microsoft YaHei</vt:lpstr>
      <vt:lpstr>Office テーマ</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kakky</dc:creator>
  <cp:lastModifiedBy>kakky</cp:lastModifiedBy>
  <cp:revision>2</cp:revision>
  <dcterms:created xsi:type="dcterms:W3CDTF">2022-07-27T03:23:14Z</dcterms:created>
  <dcterms:modified xsi:type="dcterms:W3CDTF">2022-07-27T04:10:41Z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1041-10.8.2.6704</vt:lpwstr>
  </property>
</Properties>
</file>