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説明がありません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テキスト ボックス 13"/>
          <p:cNvSpPr txBox="1"/>
          <p:nvPr/>
        </p:nvSpPr>
        <p:spPr>
          <a:xfrm>
            <a:off x="3203524" y="5633525"/>
            <a:ext cx="7421418" cy="1014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2000" b="1" dirty="0"/>
              <a:t>令和　</a:t>
            </a:r>
            <a:r>
              <a:rPr lang="en-US" altLang="ja-JP" sz="2000" b="1" dirty="0"/>
              <a:t>4</a:t>
            </a:r>
            <a:r>
              <a:rPr lang="ja-JP" altLang="en-US" sz="2000" b="1" dirty="0"/>
              <a:t>年</a:t>
            </a:r>
            <a:r>
              <a:rPr lang="en-US" altLang="ja-JP" sz="2000" b="1" dirty="0"/>
              <a:t>7</a:t>
            </a:r>
            <a:r>
              <a:rPr lang="ja-JP" altLang="en-US" sz="2000" b="1" dirty="0"/>
              <a:t>月</a:t>
            </a:r>
            <a:r>
              <a:rPr lang="en-US" altLang="ja-JP" sz="2000" b="1" dirty="0"/>
              <a:t>27</a:t>
            </a:r>
            <a:r>
              <a:rPr lang="ja-JP" altLang="en-US" sz="2000" b="1" dirty="0"/>
              <a:t>日　</a:t>
            </a:r>
            <a:r>
              <a:rPr lang="en-US" altLang="ja-JP" sz="2000" b="1" dirty="0"/>
              <a:t>DragonFly</a:t>
            </a:r>
            <a:r>
              <a:rPr lang="ja-JP" altLang="en-US" sz="2000" b="1" dirty="0"/>
              <a:t>チャプター</a:t>
            </a:r>
            <a:endParaRPr lang="en-US" altLang="ja-JP" sz="2000" b="1" dirty="0"/>
          </a:p>
          <a:p>
            <a:pPr algn="r"/>
            <a:endParaRPr lang="en-US" altLang="ja-JP" sz="2000" b="1" dirty="0"/>
          </a:p>
          <a:p>
            <a:pPr algn="r"/>
            <a:r>
              <a:rPr lang="en-US" altLang="ja-JP" sz="2000" b="1" dirty="0"/>
              <a:t>KAKKY’s BAR</a:t>
            </a:r>
            <a:r>
              <a:rPr lang="ja-JP" altLang="en-US" sz="2000" b="1" dirty="0"/>
              <a:t>　柿木将志</a:t>
            </a:r>
            <a:endParaRPr lang="ja-JP" altLang="en-US" sz="2000" b="1" dirty="0"/>
          </a:p>
        </p:txBody>
      </p:sp>
      <p:sp>
        <p:nvSpPr>
          <p:cNvPr id="12" name="字幕 4"/>
          <p:cNvSpPr>
            <a:spLocks noGrp="1"/>
          </p:cNvSpPr>
          <p:nvPr>
            <p:ph type="subTitle" idx="1"/>
          </p:nvPr>
        </p:nvSpPr>
        <p:spPr>
          <a:xfrm>
            <a:off x="1156447" y="1553518"/>
            <a:ext cx="10700693" cy="4080007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400" b="1" dirty="0"/>
              <a:t>　　　　　　　　　　　</a:t>
            </a:r>
            <a:r>
              <a:rPr lang="ja-JP" altLang="en-US" sz="2800" b="1" dirty="0"/>
              <a:t>	　立岡靴工房　立岡　海人　様</a:t>
            </a:r>
            <a:endParaRPr lang="en-US" altLang="ja-JP" sz="1600" b="1" dirty="0"/>
          </a:p>
          <a:p>
            <a:pPr algn="l"/>
            <a:endParaRPr lang="en-US" altLang="ja-JP" sz="2800" b="1" dirty="0"/>
          </a:p>
          <a:p>
            <a:pPr algn="l"/>
            <a:r>
              <a:rPr lang="ja-JP" altLang="en-US" sz="1800" b="1" dirty="0"/>
              <a:t>オーダーメイド革靴の製造販売の</a:t>
            </a:r>
            <a:r>
              <a:rPr lang="ja-JP" altLang="en-US" sz="1800" b="1" dirty="0">
                <a:sym typeface="+mn-ea"/>
              </a:rPr>
              <a:t>立岡　海人</a:t>
            </a:r>
            <a:r>
              <a:rPr lang="ja-JP" altLang="en-US" sz="1800" b="1" dirty="0"/>
              <a:t>さんを推薦いたします。</a:t>
            </a:r>
            <a:endParaRPr lang="en-US" altLang="ja-JP" sz="1800" b="1" dirty="0"/>
          </a:p>
          <a:p>
            <a:pPr algn="l"/>
            <a:r>
              <a:rPr lang="ja-JP" altLang="en-US" sz="1800" b="1" dirty="0"/>
              <a:t>先日、靴の修理と靴磨きをお願いしました。</a:t>
            </a:r>
            <a:endParaRPr lang="ja-JP" altLang="en-US" sz="1800" b="1" dirty="0"/>
          </a:p>
          <a:p>
            <a:pPr algn="l"/>
            <a:r>
              <a:rPr lang="en-US" altLang="ja-JP" sz="1800" b="1" dirty="0">
                <a:sym typeface="+mn-ea"/>
              </a:rPr>
              <a:t>8</a:t>
            </a:r>
            <a:r>
              <a:rPr lang="ja-JP" altLang="en-US" sz="1800" b="1" dirty="0">
                <a:sym typeface="+mn-ea"/>
              </a:rPr>
              <a:t>年前お店をスタートさせて、見た目もかっこ良くと初めて買った思い出での革靴、</a:t>
            </a:r>
            <a:endParaRPr lang="ja-JP" altLang="en-US" sz="1800" b="1" dirty="0"/>
          </a:p>
          <a:p>
            <a:pPr algn="l"/>
            <a:r>
              <a:rPr lang="ja-JP" altLang="en-US" sz="1800" b="1" dirty="0"/>
              <a:t>長年履き靴底が剥がれかけ、雨が降ると靴下ビショビショ</a:t>
            </a:r>
            <a:endParaRPr lang="ja-JP" altLang="en-US" sz="1800" b="1" dirty="0"/>
          </a:p>
          <a:p>
            <a:pPr algn="l"/>
            <a:r>
              <a:rPr lang="ja-JP" altLang="en-US" sz="1800" b="1" dirty="0"/>
              <a:t>もう履く事が出来ないだろうなと諦めていました。</a:t>
            </a:r>
            <a:endParaRPr lang="ja-JP" altLang="en-US" sz="1800" b="1" dirty="0"/>
          </a:p>
          <a:p>
            <a:pPr algn="l"/>
            <a:r>
              <a:rPr lang="ja-JP" altLang="en-US" sz="1800" b="1" dirty="0"/>
              <a:t>立岡さんに相談した所、また履けるように出来ますよ。と返事を頂き修理して頂きました。</a:t>
            </a:r>
            <a:endParaRPr lang="ja-JP" altLang="en-US" sz="1800" b="1" dirty="0"/>
          </a:p>
          <a:p>
            <a:pPr algn="l"/>
            <a:r>
              <a:rPr lang="ja-JP" altLang="en-US" sz="1800" b="1" dirty="0"/>
              <a:t>想いの詰まった靴をまた履く事が出来、とても嬉しかったです。</a:t>
            </a:r>
            <a:endParaRPr lang="ja-JP" altLang="en-US" sz="1800" b="1" dirty="0"/>
          </a:p>
          <a:p>
            <a:pPr algn="l"/>
            <a:r>
              <a:rPr lang="ja-JP" altLang="en-US" sz="1800" b="1" dirty="0"/>
              <a:t>自分の人生と一緒に歩んでくれた靴を、生き返らせてくれるそんなステキな商売を</a:t>
            </a:r>
            <a:endParaRPr lang="ja-JP" altLang="en-US" sz="1800" b="1" dirty="0"/>
          </a:p>
          <a:p>
            <a:pPr algn="l"/>
            <a:r>
              <a:rPr lang="ja-JP" altLang="en-US" sz="1800" b="1" dirty="0"/>
              <a:t>されている方です。そんな立岡さんを推薦致します。</a:t>
            </a:r>
            <a:endParaRPr lang="ja-JP" altLang="en-US" sz="1800" b="1" dirty="0"/>
          </a:p>
        </p:txBody>
      </p:sp>
      <p:pic>
        <p:nvPicPr>
          <p:cNvPr id="2" name="図形 1" descr="IMG_608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0025" y="785495"/>
            <a:ext cx="2823210" cy="37649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336</Words>
  <Application>WPS Presentation</Application>
  <PresentationFormat>宽屏</PresentationFormat>
  <Paragraphs>16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ＭＳ Ｐゴシック</vt:lpstr>
      <vt:lpstr>Wingdings</vt:lpstr>
      <vt:lpstr>ＭＳ Ｐゴシック</vt:lpstr>
      <vt:lpstr>Arial Unicode MS</vt:lpstr>
      <vt:lpstr>Calibri Light</vt:lpstr>
      <vt:lpstr>Calibri</vt:lpstr>
      <vt:lpstr>Microsoft YaHei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kakky</dc:creator>
  <cp:lastModifiedBy>kakky</cp:lastModifiedBy>
  <cp:revision>2</cp:revision>
  <dcterms:created xsi:type="dcterms:W3CDTF">2022-07-27T03:23:27Z</dcterms:created>
  <dcterms:modified xsi:type="dcterms:W3CDTF">2022-07-27T04:08:27Z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1041-10.8.2.6704</vt:lpwstr>
  </property>
</Properties>
</file>