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9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7" d="100"/>
          <a:sy n="117" d="100"/>
        </p:scale>
        <p:origin x="35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47AC34-6CF0-F258-E1A6-1A782C8413C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064E4EA-2F9C-7F9E-24F4-928E3E8B3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A5C48B-BE08-5596-6D90-A5956BED9884}"/>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FAE790B2-F3A9-2EFD-CD1F-4D6A29212F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BFFB72-1C5E-E5E5-649D-EF932FE369D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63835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791F5B-A742-1804-2313-3194F9AC29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81A915C-DBD4-4092-012F-F808C24F97F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226CF8-B40E-0F76-C29A-7EA5115F8F83}"/>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65FC1EDA-894C-D403-7893-DD4485A204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8575D1-93E4-1F88-EE7D-3F82A03B7AF3}"/>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7847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9AF2ACB-539B-B169-D6EF-24C32EAE962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01DA078-13B7-F522-2042-76AA42BFDB4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2283EE-ACFF-04D1-FF2E-D0E3EECC7BF7}"/>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81DE18EB-2816-9351-D095-48D2F6EEE6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0E4C28-4073-101D-229C-EC81A877C02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19076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CF8C18-E765-BBB4-B6E2-E0E857120F7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449ED7-4C67-12D0-9AE5-1C0F880A939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ED9842-9246-3C9A-BD0E-64291C0F326F}"/>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B44EF3C3-2181-B3E8-A633-4614E2D930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8CF61F-D31A-97E0-4DD7-973B9719FB0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80925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C82278-7170-CA4A-D27B-E8619E86B61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8BE363-6C59-64AC-1A2F-953D70A38E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72B6D-30EE-F5D1-AEFB-16F8C9308537}"/>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24540798-271A-2A3A-B586-C35FED8D84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920F8B-C904-C1FA-DBBE-1A7533E726C1}"/>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5695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0196C-AA27-DC87-4C82-7F6B00A551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D7A8297-0971-D17E-36AB-92E8E50C9A9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31BD724-2F35-9F7D-7F16-CD4D0526346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139E653-3BE1-1071-28A0-91163BBD0994}"/>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BB3B573E-4E1E-A3FE-F6D5-DF26BC79C8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DBBC16-7164-7A51-2263-D360DC5E8975}"/>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6974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B758D7-27AB-A357-7227-26FA75DBD6D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7D308D-2955-8769-D2E2-84085CEFB4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F59C530-8876-5E1F-B6BE-BD01DA8566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E0C9BC7-A38D-3ADB-70C7-07D6909656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C8FACC6-10B0-BA75-9EB3-7311A0FA89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3290235-0924-F2D9-CF8B-8169F2696F46}"/>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8" name="フッター プレースホルダー 7">
            <a:extLst>
              <a:ext uri="{FF2B5EF4-FFF2-40B4-BE49-F238E27FC236}">
                <a16:creationId xmlns:a16="http://schemas.microsoft.com/office/drawing/2014/main" id="{B5F6EEEA-83AF-8F82-AD27-177B701926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48620FD-1A96-5A2C-EB2A-E724E8E5636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23072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833C85-BE5B-A6CE-97EC-B2C6D5B0085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8B31DC4-773C-1070-5AA1-FFF531CE8C2F}"/>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4" name="フッター プレースホルダー 3">
            <a:extLst>
              <a:ext uri="{FF2B5EF4-FFF2-40B4-BE49-F238E27FC236}">
                <a16:creationId xmlns:a16="http://schemas.microsoft.com/office/drawing/2014/main" id="{B95DFB52-8956-C367-115D-441E67AE6FC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9FAE3B6-43B5-5921-16E8-FF676AD02B24}"/>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140503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27C987-7DD2-1C5C-2F72-023882823415}"/>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3" name="フッター プレースホルダー 2">
            <a:extLst>
              <a:ext uri="{FF2B5EF4-FFF2-40B4-BE49-F238E27FC236}">
                <a16:creationId xmlns:a16="http://schemas.microsoft.com/office/drawing/2014/main" id="{5688F185-20C1-EC6E-C50C-2AC04C90A00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C2B1BB-0F16-6D92-2041-5183344307E8}"/>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10383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BB2CD6-028F-030A-CF3D-E6CC9DAA7F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87B9D2-63C2-9DDC-4C15-C51CC546C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24D49BA-EA5C-1F3C-17D0-CE47B70A7F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59F92F-47DE-703C-C6C1-D71425198AA6}"/>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A1A75D89-E6F6-B625-DBE9-456992404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C6C062-0B0A-5320-5860-5754E43E1B3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79985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C25E78-5A24-9DC2-5428-D491C7ED74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CB3E991-F534-38A4-F421-1E0287F608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CE0809A-C2C7-2490-E647-9056B968D8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7055B1-C478-EC34-7D03-35828E57C759}"/>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DFA88B6C-CF3B-5A13-3D40-7326CA1D8B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6D8F8A5-EB97-7EED-60E2-F9F75B9DC98E}"/>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36038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4A2081-84FE-5393-947D-701718A511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60038E-9929-848F-60FC-E70FB16581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8163B71-B6CB-C927-3F6B-62BEE35E8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658BDEE0-E551-20CE-619F-FC7B3E367F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F9909AC-9F4A-8CC1-8E13-0BF9770CF5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782187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説明がありません">
            <a:extLst>
              <a:ext uri="{FF2B5EF4-FFF2-40B4-BE49-F238E27FC236}">
                <a16:creationId xmlns:a16="http://schemas.microsoft.com/office/drawing/2014/main" id="{469FE1DF-58EE-603E-B2F3-BBAD4C7660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id="{34C4E771-17B3-0B64-DA0F-F772314ACC81}"/>
              </a:ext>
            </a:extLst>
          </p:cNvPr>
          <p:cNvSpPr txBox="1"/>
          <p:nvPr/>
        </p:nvSpPr>
        <p:spPr>
          <a:xfrm>
            <a:off x="3203524" y="5633525"/>
            <a:ext cx="7421418" cy="1015663"/>
          </a:xfrm>
          <a:prstGeom prst="rect">
            <a:avLst/>
          </a:prstGeom>
          <a:noFill/>
        </p:spPr>
        <p:txBody>
          <a:bodyPr wrap="square">
            <a:spAutoFit/>
          </a:bodyPr>
          <a:lstStyle/>
          <a:p>
            <a:pPr algn="r"/>
            <a:r>
              <a:rPr lang="ja-JP" altLang="en-US" sz="2000" b="1" dirty="0"/>
              <a:t>令和　４年７月２６日　</a:t>
            </a:r>
            <a:r>
              <a:rPr lang="en-US" altLang="ja-JP" sz="2000" b="1" dirty="0"/>
              <a:t>DragonFly</a:t>
            </a:r>
            <a:r>
              <a:rPr lang="ja-JP" altLang="en-US" sz="2000" b="1" dirty="0"/>
              <a:t>チャプター</a:t>
            </a:r>
            <a:endParaRPr lang="en-US" altLang="ja-JP" sz="2000" b="1" dirty="0"/>
          </a:p>
          <a:p>
            <a:pPr algn="r"/>
            <a:endParaRPr lang="en-US" altLang="ja-JP" sz="2000" b="1" dirty="0"/>
          </a:p>
          <a:p>
            <a:pPr algn="r"/>
            <a:r>
              <a:rPr lang="ja-JP" altLang="en-US" sz="2000" b="1" dirty="0"/>
              <a:t>株式会社デクノボンズ　代表取締役　小野寺伸吾</a:t>
            </a:r>
            <a:endParaRPr lang="en-US" altLang="ja-JP" sz="2000" b="1" dirty="0"/>
          </a:p>
        </p:txBody>
      </p:sp>
      <p:sp>
        <p:nvSpPr>
          <p:cNvPr id="12" name="字幕 4">
            <a:extLst>
              <a:ext uri="{FF2B5EF4-FFF2-40B4-BE49-F238E27FC236}">
                <a16:creationId xmlns:a16="http://schemas.microsoft.com/office/drawing/2014/main" id="{A635BF24-9AB8-2F29-8A8B-D3961382EB79}"/>
              </a:ext>
            </a:extLst>
          </p:cNvPr>
          <p:cNvSpPr>
            <a:spLocks noGrp="1"/>
          </p:cNvSpPr>
          <p:nvPr>
            <p:ph type="subTitle" idx="1"/>
          </p:nvPr>
        </p:nvSpPr>
        <p:spPr>
          <a:xfrm>
            <a:off x="1156447" y="1553518"/>
            <a:ext cx="10700693" cy="4080007"/>
          </a:xfrm>
        </p:spPr>
        <p:txBody>
          <a:bodyPr>
            <a:normAutofit/>
          </a:bodyPr>
          <a:lstStyle/>
          <a:p>
            <a:pPr algn="l"/>
            <a:r>
              <a:rPr lang="ja-JP" altLang="en-US" sz="2400" b="1" dirty="0"/>
              <a:t>　　　　　　　　　　　</a:t>
            </a:r>
            <a:r>
              <a:rPr lang="ja-JP" altLang="en-US" sz="2800" b="1" dirty="0"/>
              <a:t>株式会社コンダクター　　斎藤 和貴様</a:t>
            </a:r>
            <a:endParaRPr lang="en-US" altLang="ja-JP" sz="1600" b="1" dirty="0"/>
          </a:p>
          <a:p>
            <a:pPr algn="l"/>
            <a:endParaRPr lang="en-US" altLang="ja-JP" sz="2800" b="1" dirty="0"/>
          </a:p>
          <a:p>
            <a:pPr algn="l"/>
            <a:r>
              <a:rPr lang="ja-JP" altLang="en-US" sz="1800" b="1" dirty="0"/>
              <a:t>コスパの良い集客を実現するＷｅｂ広告代理店の斎藤 和貴さんを推薦いたします。</a:t>
            </a:r>
            <a:endParaRPr lang="en-US" altLang="ja-JP" sz="1800" b="1" dirty="0"/>
          </a:p>
          <a:p>
            <a:pPr algn="l"/>
            <a:r>
              <a:rPr lang="ja-JP" altLang="en-US" sz="1800" b="1" dirty="0"/>
              <a:t>斎藤さんはいつも穏やかな口調で、私の困りごとを聞いてくれます。そんな斎藤さんだからきっと私の希望を叶えてくれるＷｅｂ広告を作ってくれると思い仕事をお願いしました。</a:t>
            </a:r>
            <a:endParaRPr lang="en-US" altLang="ja-JP" sz="1800" b="1" dirty="0"/>
          </a:p>
          <a:p>
            <a:pPr algn="l"/>
            <a:r>
              <a:rPr lang="ja-JP" altLang="en-US" sz="1800" b="1" dirty="0"/>
              <a:t>課題としているところ、その対策、効果、費用などをわかりやすくご説明いただき、何の不安もなく次に進むことができました。予算の関係で最初予定していた計画通りに進めなくなった時にも、その解決策を提案いただき、低予算でもあるにもかかわらず嫌な顔せず、伴走いただいているような温かさを感じることができました。</a:t>
            </a:r>
            <a:endParaRPr lang="en-US" altLang="ja-JP" sz="1800" b="1" dirty="0"/>
          </a:p>
          <a:p>
            <a:pPr algn="l"/>
            <a:r>
              <a:rPr lang="ja-JP" altLang="en-US" sz="1800" b="1" dirty="0"/>
              <a:t>広告効果を報告いただくことになっていますが、思ったような効果ではなくても打ち合わせの時のようにより効果的なご提案があるものと、不安はありません。Ｗｅｂ広告をお考えの方に斎藤さんのサービスをお勧めいたします。</a:t>
            </a:r>
            <a:endParaRPr lang="en-US" altLang="ja-JP" sz="1800" b="1" dirty="0"/>
          </a:p>
        </p:txBody>
      </p:sp>
    </p:spTree>
    <p:extLst>
      <p:ext uri="{BB962C8B-B14F-4D97-AF65-F5344CB8AC3E}">
        <p14:creationId xmlns:p14="http://schemas.microsoft.com/office/powerpoint/2010/main" val="10824713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210</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win10 dell</dc:creator>
  <cp:lastModifiedBy>小野寺 伸吾</cp:lastModifiedBy>
  <cp:revision>4</cp:revision>
  <dcterms:created xsi:type="dcterms:W3CDTF">2022-07-19T00:07:35Z</dcterms:created>
  <dcterms:modified xsi:type="dcterms:W3CDTF">2022-07-27T03:20:49Z</dcterms:modified>
</cp:coreProperties>
</file>