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85"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8" d="100"/>
          <a:sy n="78" d="100"/>
        </p:scale>
        <p:origin x="77" y="5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73423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1E366C2-445C-8C4D-8274-4B1C66A25E12}"/>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60963" y="6351103"/>
            <a:ext cx="976497" cy="374498"/>
          </a:xfrm>
          <a:prstGeom prst="rect">
            <a:avLst/>
          </a:prstGeom>
        </p:spPr>
      </p:pic>
      <p:pic>
        <p:nvPicPr>
          <p:cNvPr id="10" name="Picture 9">
            <a:extLst>
              <a:ext uri="{FF2B5EF4-FFF2-40B4-BE49-F238E27FC236}">
                <a16:creationId xmlns:a16="http://schemas.microsoft.com/office/drawing/2014/main" id="{CDA02FF0-C809-8646-916E-1F5576177580}"/>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10168097" y="5813346"/>
            <a:ext cx="2033474" cy="1064866"/>
          </a:xfrm>
          <a:prstGeom prst="rect">
            <a:avLst/>
          </a:prstGeom>
        </p:spPr>
      </p:pic>
      <p:sp>
        <p:nvSpPr>
          <p:cNvPr id="11" name="Title Placeholder 1">
            <a:extLst>
              <a:ext uri="{FF2B5EF4-FFF2-40B4-BE49-F238E27FC236}">
                <a16:creationId xmlns:a16="http://schemas.microsoft.com/office/drawing/2014/main" id="{C51039D2-5428-4F9C-983B-E871C7CFC06D}"/>
              </a:ext>
            </a:extLst>
          </p:cNvPr>
          <p:cNvSpPr>
            <a:spLocks noGrp="1"/>
          </p:cNvSpPr>
          <p:nvPr>
            <p:ph type="title"/>
          </p:nvPr>
        </p:nvSpPr>
        <p:spPr>
          <a:xfrm>
            <a:off x="597785" y="0"/>
            <a:ext cx="11169161" cy="1056176"/>
          </a:xfrm>
          <a:prstGeom prst="rect">
            <a:avLst/>
          </a:prstGeom>
        </p:spPr>
        <p:txBody>
          <a:bodyPr vert="horz" lIns="91440" tIns="45720" rIns="91440" bIns="45720" rtlCol="0" anchor="ctr">
            <a:normAutofit/>
          </a:bodyPr>
          <a:lstStyle/>
          <a:p>
            <a:r>
              <a:rPr lang="en-US" dirty="0"/>
              <a:t>Click to edit Master title style</a:t>
            </a:r>
          </a:p>
        </p:txBody>
      </p:sp>
      <p:sp>
        <p:nvSpPr>
          <p:cNvPr id="7" name="Text Placeholder 6">
            <a:extLst>
              <a:ext uri="{FF2B5EF4-FFF2-40B4-BE49-F238E27FC236}">
                <a16:creationId xmlns:a16="http://schemas.microsoft.com/office/drawing/2014/main" id="{382E9E18-8709-465F-B920-AAE11B6304A8}"/>
              </a:ext>
            </a:extLst>
          </p:cNvPr>
          <p:cNvSpPr>
            <a:spLocks noGrp="1"/>
          </p:cNvSpPr>
          <p:nvPr>
            <p:ph type="body" idx="1"/>
          </p:nvPr>
        </p:nvSpPr>
        <p:spPr>
          <a:xfrm>
            <a:off x="565417" y="1062790"/>
            <a:ext cx="11169161" cy="45280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4140826"/>
      </p:ext>
    </p:extLst>
  </p:cSld>
  <p:clrMap bg1="lt1" tx1="dk1" bg2="lt2" tx2="dk2" accent1="accent1" accent2="accent2" accent3="accent3" accent4="accent4" accent5="accent5" accent6="accent6" hlink="hlink" folHlink="folHlink"/>
  <p:sldLayoutIdLst>
    <p:sldLayoutId id="2147483675" r:id="rId1"/>
  </p:sldLayoutIdLst>
  <p:txStyles>
    <p:titleStyle>
      <a:lvl1pPr algn="ctr" defTabSz="914400" rtl="0" eaLnBrk="1" latinLnBrk="0" hangingPunct="1">
        <a:lnSpc>
          <a:spcPct val="90000"/>
        </a:lnSpc>
        <a:spcBef>
          <a:spcPct val="0"/>
        </a:spcBef>
        <a:buNone/>
        <a:defRPr sz="4000" b="1" kern="1200">
          <a:solidFill>
            <a:srgbClr val="0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000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000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4FC7AF9F-261F-1974-1DC5-8DDA8DEBC169}"/>
              </a:ext>
            </a:extLst>
          </p:cNvPr>
          <p:cNvPicPr>
            <a:picLocks noChangeAspect="1"/>
          </p:cNvPicPr>
          <p:nvPr/>
        </p:nvPicPr>
        <p:blipFill>
          <a:blip r:embed="rId2">
            <a:alphaModFix amt="96000"/>
            <a:extLst>
              <a:ext uri="{28A0092B-C50C-407E-A947-70E740481C1C}">
                <a14:useLocalDpi xmlns:a14="http://schemas.microsoft.com/office/drawing/2010/main" val="0"/>
              </a:ext>
            </a:extLst>
          </a:blip>
          <a:srcRect/>
          <a:stretch/>
        </p:blipFill>
        <p:spPr>
          <a:xfrm>
            <a:off x="0" y="-16040"/>
            <a:ext cx="12191999" cy="6874040"/>
          </a:xfrm>
          <a:prstGeom prst="rect">
            <a:avLst/>
          </a:prstGeom>
        </p:spPr>
      </p:pic>
      <p:sp>
        <p:nvSpPr>
          <p:cNvPr id="5" name="タイトル 4">
            <a:extLst>
              <a:ext uri="{FF2B5EF4-FFF2-40B4-BE49-F238E27FC236}">
                <a16:creationId xmlns:a16="http://schemas.microsoft.com/office/drawing/2014/main" id="{01E48EB8-D9EF-8C9F-0AFB-F4DEA4C3ED3F}"/>
              </a:ext>
            </a:extLst>
          </p:cNvPr>
          <p:cNvSpPr>
            <a:spLocks noGrp="1"/>
          </p:cNvSpPr>
          <p:nvPr>
            <p:ph type="title" idx="4294967295"/>
          </p:nvPr>
        </p:nvSpPr>
        <p:spPr>
          <a:xfrm>
            <a:off x="1454123" y="707226"/>
            <a:ext cx="8988342" cy="1055688"/>
          </a:xfrm>
        </p:spPr>
        <p:txBody>
          <a:bodyPr>
            <a:normAutofit/>
          </a:bodyPr>
          <a:lstStyle/>
          <a:p>
            <a:r>
              <a:rPr lang="ja-JP" altLang="en-US" sz="3600" dirty="0">
                <a:latin typeface="ＭＳ Ｐ明朝" panose="02020600040205080304" pitchFamily="18" charset="-128"/>
                <a:ea typeface="ＭＳ Ｐ明朝" panose="02020600040205080304" pitchFamily="18" charset="-128"/>
              </a:rPr>
              <a:t>推薦の言葉</a:t>
            </a:r>
            <a:br>
              <a:rPr lang="en-US" altLang="ja-JP" sz="2800" dirty="0">
                <a:latin typeface="ＭＳ Ｐ明朝" panose="02020600040205080304" pitchFamily="18" charset="-128"/>
                <a:ea typeface="ＭＳ Ｐ明朝" panose="02020600040205080304" pitchFamily="18" charset="-128"/>
              </a:rPr>
            </a:br>
            <a:r>
              <a:rPr lang="ja-JP" altLang="en-US" sz="2800" dirty="0">
                <a:latin typeface="ＭＳ Ｐ明朝" panose="02020600040205080304" pitchFamily="18" charset="-128"/>
                <a:ea typeface="ＭＳ Ｐ明朝" panose="02020600040205080304" pitchFamily="18" charset="-128"/>
              </a:rPr>
              <a:t>有限会社いさみや　畠山 憲之　様</a:t>
            </a:r>
          </a:p>
        </p:txBody>
      </p:sp>
      <p:sp>
        <p:nvSpPr>
          <p:cNvPr id="6" name="テキスト プレースホルダー 5">
            <a:extLst>
              <a:ext uri="{FF2B5EF4-FFF2-40B4-BE49-F238E27FC236}">
                <a16:creationId xmlns:a16="http://schemas.microsoft.com/office/drawing/2014/main" id="{0CAE37C3-B116-ED44-7266-388A8A3BDF90}"/>
              </a:ext>
            </a:extLst>
          </p:cNvPr>
          <p:cNvSpPr>
            <a:spLocks noGrp="1"/>
          </p:cNvSpPr>
          <p:nvPr>
            <p:ph type="body" idx="4294967295"/>
          </p:nvPr>
        </p:nvSpPr>
        <p:spPr>
          <a:xfrm>
            <a:off x="1380270" y="1762914"/>
            <a:ext cx="9136048" cy="4155232"/>
          </a:xfrm>
        </p:spPr>
        <p:txBody>
          <a:bodyPr>
            <a:normAutofit/>
          </a:bodyPr>
          <a:lstStyle/>
          <a:p>
            <a:pPr marL="0" indent="0">
              <a:buNone/>
            </a:pPr>
            <a:r>
              <a:rPr lang="ja-JP" altLang="en-US" sz="2000" b="1" dirty="0">
                <a:latin typeface="ＭＳ Ｐ明朝" panose="02020600040205080304" pitchFamily="18" charset="-128"/>
                <a:ea typeface="ＭＳ Ｐ明朝" panose="02020600040205080304" pitchFamily="18" charset="-128"/>
              </a:rPr>
              <a:t>　有限会社いさみやの畠山 憲之さんを推薦いたします。</a:t>
            </a:r>
            <a:endParaRPr lang="en-US" altLang="ja-JP" sz="2000" b="1" dirty="0">
              <a:latin typeface="ＭＳ Ｐ明朝" panose="02020600040205080304" pitchFamily="18" charset="-128"/>
              <a:ea typeface="ＭＳ Ｐ明朝" panose="02020600040205080304" pitchFamily="18" charset="-128"/>
            </a:endParaRPr>
          </a:p>
          <a:p>
            <a:pPr marL="0" indent="0">
              <a:buNone/>
            </a:pPr>
            <a:r>
              <a:rPr lang="ja-JP" altLang="en-US" sz="2000" b="1" dirty="0">
                <a:latin typeface="ＭＳ Ｐ明朝" panose="02020600040205080304" pitchFamily="18" charset="-128"/>
                <a:ea typeface="ＭＳ Ｐ明朝" panose="02020600040205080304" pitchFamily="18" charset="-128"/>
              </a:rPr>
              <a:t>　おいしい和スイーツを販売しているとお聞きして、すぐに畠山さんのお店よりお菓子を購入させていただきましたが、甘すぎず食べやすいとても美味しいお菓子でした。</a:t>
            </a:r>
            <a:endParaRPr lang="en-US" altLang="ja-JP" sz="2000" b="1" dirty="0">
              <a:latin typeface="ＭＳ Ｐ明朝" panose="02020600040205080304" pitchFamily="18" charset="-128"/>
              <a:ea typeface="ＭＳ Ｐ明朝" panose="02020600040205080304" pitchFamily="18" charset="-128"/>
            </a:endParaRPr>
          </a:p>
          <a:p>
            <a:pPr marL="0" indent="0">
              <a:buNone/>
            </a:pPr>
            <a:r>
              <a:rPr lang="ja-JP" altLang="en-US" sz="2000" b="1" dirty="0">
                <a:latin typeface="ＭＳ Ｐ明朝" panose="02020600040205080304" pitchFamily="18" charset="-128"/>
                <a:ea typeface="ＭＳ Ｐ明朝" panose="02020600040205080304" pitchFamily="18" charset="-128"/>
              </a:rPr>
              <a:t>　お中元の季節でもありましたので、すぐに知り合いへのお中元用に追加購入して贈ったところ、贈った相手から「美味しかった」「子供たちも喜んで食べていた」との感想の後、その方自身が贈答用に購入したいという話も受けました。</a:t>
            </a:r>
            <a:endParaRPr lang="en-US" altLang="ja-JP" sz="2000" b="1" dirty="0">
              <a:latin typeface="ＭＳ Ｐ明朝" panose="02020600040205080304" pitchFamily="18" charset="-128"/>
              <a:ea typeface="ＭＳ Ｐ明朝" panose="02020600040205080304" pitchFamily="18" charset="-128"/>
            </a:endParaRPr>
          </a:p>
          <a:p>
            <a:pPr marL="0" indent="0">
              <a:buNone/>
            </a:pPr>
            <a:r>
              <a:rPr lang="ja-JP" altLang="en-US" sz="2000" b="1" dirty="0">
                <a:latin typeface="ＭＳ Ｐ明朝" panose="02020600040205080304" pitchFamily="18" charset="-128"/>
                <a:ea typeface="ＭＳ Ｐ明朝" panose="02020600040205080304" pitchFamily="18" charset="-128"/>
              </a:rPr>
              <a:t>　子供向けの可愛らしいキャラクターのものから、大人も楽しめるいろんな味の和スイーツを選ぶことができて、自分で楽しむのにも贈答用にもピッタリで自信をもって紹介することができました。</a:t>
            </a:r>
            <a:endParaRPr lang="en-US" altLang="ja-JP" sz="2000" b="1" dirty="0">
              <a:latin typeface="ＭＳ Ｐ明朝" panose="02020600040205080304" pitchFamily="18" charset="-128"/>
              <a:ea typeface="ＭＳ Ｐ明朝" panose="02020600040205080304" pitchFamily="18" charset="-128"/>
            </a:endParaRPr>
          </a:p>
          <a:p>
            <a:pPr marL="0" indent="0">
              <a:buNone/>
            </a:pPr>
            <a:r>
              <a:rPr lang="ja-JP" altLang="en-US" sz="2000" b="1" dirty="0">
                <a:latin typeface="ＭＳ Ｐ明朝" panose="02020600040205080304" pitchFamily="18" charset="-128"/>
                <a:ea typeface="ＭＳ Ｐ明朝" panose="02020600040205080304" pitchFamily="18" charset="-128"/>
              </a:rPr>
              <a:t>　多くの人が楽しめる美味しいお菓子を販売している、気仙沼和スイーツ全国販売の畠山憲之さんを私は推薦いたします。</a:t>
            </a:r>
          </a:p>
        </p:txBody>
      </p:sp>
      <p:sp>
        <p:nvSpPr>
          <p:cNvPr id="2" name="テキスト ボックス 1">
            <a:extLst>
              <a:ext uri="{FF2B5EF4-FFF2-40B4-BE49-F238E27FC236}">
                <a16:creationId xmlns:a16="http://schemas.microsoft.com/office/drawing/2014/main" id="{D9ADD771-9203-6B6F-4A46-FB0A14D30712}"/>
              </a:ext>
            </a:extLst>
          </p:cNvPr>
          <p:cNvSpPr txBox="1"/>
          <p:nvPr/>
        </p:nvSpPr>
        <p:spPr>
          <a:xfrm>
            <a:off x="7843283" y="5186213"/>
            <a:ext cx="427021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rPr>
              <a:t>令和４年７月２</a:t>
            </a:r>
            <a:r>
              <a:rPr kumimoji="1" lang="en-US" altLang="ja-JP" sz="1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rPr>
              <a:t>7</a:t>
            </a:r>
            <a:r>
              <a:rPr kumimoji="1" lang="ja-JP" altLang="en-US" sz="1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rPr>
              <a:t>日</a:t>
            </a:r>
            <a:endParaRPr kumimoji="1" lang="en-US" altLang="ja-JP" sz="1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rPr>
              <a:t>有限会社田村工務店パソコン事業部</a:t>
            </a:r>
            <a:endParaRPr kumimoji="1" lang="en-US" altLang="ja-JP" sz="1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rPr>
              <a:t>工藤 祐司</a:t>
            </a:r>
          </a:p>
        </p:txBody>
      </p:sp>
    </p:spTree>
    <p:extLst>
      <p:ext uri="{BB962C8B-B14F-4D97-AF65-F5344CB8AC3E}">
        <p14:creationId xmlns:p14="http://schemas.microsoft.com/office/powerpoint/2010/main" val="559347194"/>
      </p:ext>
    </p:extLst>
  </p:cSld>
  <p:clrMapOvr>
    <a:masterClrMapping/>
  </p:clrMapOvr>
</p:sld>
</file>

<file path=ppt/theme/theme1.xml><?xml version="1.0" encoding="utf-8"?>
<a:theme xmlns:a="http://schemas.openxmlformats.org/drawingml/2006/main" name="1_Custom Design">
  <a:themeElements>
    <a:clrScheme name="BNI Colors">
      <a:dk1>
        <a:srgbClr val="000000"/>
      </a:dk1>
      <a:lt1>
        <a:srgbClr val="FFFFFF"/>
      </a:lt1>
      <a:dk2>
        <a:srgbClr val="CF2030"/>
      </a:dk2>
      <a:lt2>
        <a:srgbClr val="64666A"/>
      </a:lt2>
      <a:accent1>
        <a:srgbClr val="C8C8C8"/>
      </a:accent1>
      <a:accent2>
        <a:srgbClr val="F3F3F3"/>
      </a:accent2>
      <a:accent3>
        <a:srgbClr val="FFFFFF"/>
      </a:accent3>
      <a:accent4>
        <a:srgbClr val="FFFFFF"/>
      </a:accent4>
      <a:accent5>
        <a:srgbClr val="FFFFFF"/>
      </a:accent5>
      <a:accent6>
        <a:srgbClr val="FFFFFF"/>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NI PPT Template" id="{A506243F-EDFE-42E5-B171-D81643DB863B}" vid="{EE114906-2E5D-4B27-8D3B-83F3043AB910}"/>
    </a:ext>
  </a:extLst>
</a:theme>
</file>

<file path=docProps/app.xml><?xml version="1.0" encoding="utf-8"?>
<Properties xmlns="http://schemas.openxmlformats.org/officeDocument/2006/extended-properties" xmlns:vt="http://schemas.openxmlformats.org/officeDocument/2006/docPropsVTypes">
  <TotalTime>19</TotalTime>
  <Words>192</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ＭＳ Ｐ明朝</vt:lpstr>
      <vt:lpstr>Arial</vt:lpstr>
      <vt:lpstr>1_Custom Design</vt:lpstr>
      <vt:lpstr>推薦の言葉 有限会社いさみや　畠山 憲之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推薦の言葉 株式会社馬場園芸　　馬場　淳　様</dc:title>
  <dc:creator>user</dc:creator>
  <cp:lastModifiedBy>user</cp:lastModifiedBy>
  <cp:revision>3</cp:revision>
  <dcterms:created xsi:type="dcterms:W3CDTF">2022-07-26T10:01:26Z</dcterms:created>
  <dcterms:modified xsi:type="dcterms:W3CDTF">2022-07-27T06:39:52Z</dcterms:modified>
</cp:coreProperties>
</file>