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9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60"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2022/7/27</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2022/7/27</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説明がありません">
            <a:extLst>
              <a:ext uri="{FF2B5EF4-FFF2-40B4-BE49-F238E27FC236}">
                <a16:creationId xmlns:a16="http://schemas.microsoft.com/office/drawing/2014/main" id="{469FE1DF-58EE-603E-B2F3-BBAD4C766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34C4E771-17B3-0B64-DA0F-F772314ACC81}"/>
              </a:ext>
            </a:extLst>
          </p:cNvPr>
          <p:cNvSpPr txBox="1"/>
          <p:nvPr/>
        </p:nvSpPr>
        <p:spPr>
          <a:xfrm>
            <a:off x="3283757" y="5536317"/>
            <a:ext cx="7421418" cy="1015663"/>
          </a:xfrm>
          <a:prstGeom prst="rect">
            <a:avLst/>
          </a:prstGeom>
          <a:noFill/>
        </p:spPr>
        <p:txBody>
          <a:bodyPr wrap="square">
            <a:spAutoFit/>
          </a:bodyPr>
          <a:lstStyle/>
          <a:p>
            <a:pPr algn="r"/>
            <a:r>
              <a:rPr lang="ja-JP" altLang="en-US" sz="2000" b="1" dirty="0"/>
              <a:t>令和　４年７月２７日　</a:t>
            </a:r>
            <a:r>
              <a:rPr lang="en-US" altLang="ja-JP" sz="2000" b="1" dirty="0"/>
              <a:t>DragonFly</a:t>
            </a:r>
            <a:r>
              <a:rPr lang="ja-JP" altLang="en-US" sz="2000" b="1" dirty="0"/>
              <a:t>チャプター</a:t>
            </a:r>
            <a:endParaRPr lang="en-US" altLang="ja-JP" sz="2000" b="1" dirty="0"/>
          </a:p>
          <a:p>
            <a:pPr algn="r"/>
            <a:endParaRPr lang="en-US" altLang="ja-JP" sz="2000" b="1" dirty="0"/>
          </a:p>
          <a:p>
            <a:pPr algn="r"/>
            <a:r>
              <a:rPr lang="en-US" altLang="ja-JP" sz="2000" b="1" dirty="0"/>
              <a:t>Queen cleopatra7GK</a:t>
            </a:r>
            <a:r>
              <a:rPr lang="ja-JP" altLang="en-US" sz="2000" b="1" dirty="0"/>
              <a:t>　</a:t>
            </a:r>
            <a:r>
              <a:rPr lang="en-US" altLang="ja-JP" sz="2000" b="1" dirty="0"/>
              <a:t> </a:t>
            </a:r>
            <a:r>
              <a:rPr lang="ja-JP" altLang="en-US" sz="2000" b="1" dirty="0"/>
              <a:t>佐藤晶代</a:t>
            </a:r>
            <a:endParaRPr lang="en-US" altLang="ja-JP" sz="2000" b="1" dirty="0"/>
          </a:p>
        </p:txBody>
      </p:sp>
      <p:sp>
        <p:nvSpPr>
          <p:cNvPr id="12" name="字幕 4">
            <a:extLst>
              <a:ext uri="{FF2B5EF4-FFF2-40B4-BE49-F238E27FC236}">
                <a16:creationId xmlns:a16="http://schemas.microsoft.com/office/drawing/2014/main" id="{A635BF24-9AB8-2F29-8A8B-D3961382EB79}"/>
              </a:ext>
            </a:extLst>
          </p:cNvPr>
          <p:cNvSpPr>
            <a:spLocks noGrp="1"/>
          </p:cNvSpPr>
          <p:nvPr>
            <p:ph type="subTitle" idx="1"/>
          </p:nvPr>
        </p:nvSpPr>
        <p:spPr>
          <a:xfrm>
            <a:off x="937507" y="1964141"/>
            <a:ext cx="10700693" cy="4080007"/>
          </a:xfrm>
        </p:spPr>
        <p:txBody>
          <a:bodyPr>
            <a:normAutofit/>
          </a:bodyPr>
          <a:lstStyle/>
          <a:p>
            <a:pPr algn="l"/>
            <a:r>
              <a:rPr lang="ja-JP" altLang="en-US" sz="2400" b="1" dirty="0"/>
              <a:t>　　　　　　</a:t>
            </a:r>
            <a:r>
              <a:rPr lang="ja-JP" altLang="en-US" b="1" dirty="0"/>
              <a:t>島田バス株式会社</a:t>
            </a:r>
            <a:r>
              <a:rPr lang="ja-JP" altLang="en-US" sz="2400" b="1" dirty="0"/>
              <a:t>　後藤　岳久</a:t>
            </a:r>
            <a:r>
              <a:rPr lang="ja-JP" altLang="en-US" sz="2800" b="1" dirty="0"/>
              <a:t>　様</a:t>
            </a:r>
            <a:endParaRPr lang="en-US" altLang="ja-JP" sz="1800" b="1" dirty="0"/>
          </a:p>
          <a:p>
            <a:pPr algn="l"/>
            <a:endParaRPr lang="en-US" altLang="ja-JP" sz="1800" b="1" dirty="0"/>
          </a:p>
          <a:p>
            <a:pPr algn="l"/>
            <a:r>
              <a:rPr lang="ja-JP" altLang="en-US" sz="2000" b="1" dirty="0"/>
              <a:t>出張手配専門旅行会社　後藤　岳久さん　を推薦させて頂きます。</a:t>
            </a:r>
          </a:p>
          <a:p>
            <a:pPr algn="l"/>
            <a:r>
              <a:rPr lang="ja-JP" altLang="en-US" sz="2000" b="1" dirty="0"/>
              <a:t>エジプトへ行くチケットの手配をお願いしたのですが、とてもとてもご丁寧なご対応に</a:t>
            </a:r>
            <a:endParaRPr lang="en-US" altLang="ja-JP" sz="2000" b="1" dirty="0"/>
          </a:p>
          <a:p>
            <a:pPr algn="l"/>
            <a:r>
              <a:rPr lang="ja-JP" altLang="en-US" sz="2000" b="1" dirty="0"/>
              <a:t>驚きました。現地に行くまでの必要な情報をたくさん調べて送ってくださいました。</a:t>
            </a:r>
            <a:endParaRPr lang="en-US" altLang="ja-JP" sz="2000" b="1" dirty="0"/>
          </a:p>
          <a:p>
            <a:pPr algn="l"/>
            <a:r>
              <a:rPr lang="ja-JP" altLang="en-US" sz="2000" b="1" dirty="0"/>
              <a:t>コロナ禍なのでその都度必要な物も変わっていくので細かく調べて対応していただきました。</a:t>
            </a:r>
          </a:p>
          <a:p>
            <a:pPr algn="l"/>
            <a:r>
              <a:rPr lang="ja-JP" altLang="en-US" sz="2000" b="1" dirty="0"/>
              <a:t>とても安心して渡航、帰国する事ができたので後藤さんには心からの感謝を送らせていただ</a:t>
            </a:r>
            <a:endParaRPr lang="en-US" altLang="ja-JP" sz="2000" b="1" dirty="0"/>
          </a:p>
          <a:p>
            <a:pPr algn="l"/>
            <a:r>
              <a:rPr lang="ja-JP" altLang="en-US" sz="2000" b="1" dirty="0"/>
              <a:t>きます。後藤さんを推薦致します。</a:t>
            </a:r>
            <a:endParaRPr lang="en-US" altLang="ja-JP" sz="2000" b="1" dirty="0"/>
          </a:p>
        </p:txBody>
      </p:sp>
    </p:spTree>
    <p:extLst>
      <p:ext uri="{BB962C8B-B14F-4D97-AF65-F5344CB8AC3E}">
        <p14:creationId xmlns:p14="http://schemas.microsoft.com/office/powerpoint/2010/main" val="10824713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117</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石岡 大輔</cp:lastModifiedBy>
  <cp:revision>11</cp:revision>
  <dcterms:created xsi:type="dcterms:W3CDTF">2022-07-19T00:07:35Z</dcterms:created>
  <dcterms:modified xsi:type="dcterms:W3CDTF">2022-07-27T06:52:05Z</dcterms:modified>
</cp:coreProperties>
</file>