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7" d="100"/>
          <a:sy n="97" d="100"/>
        </p:scale>
        <p:origin x="68"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説明がありません">
            <a:extLst>
              <a:ext uri="{FF2B5EF4-FFF2-40B4-BE49-F238E27FC236}">
                <a16:creationId xmlns:a16="http://schemas.microsoft.com/office/drawing/2014/main" id="{469FE1DF-58EE-603E-B2F3-BBAD4C766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34C4E771-17B3-0B64-DA0F-F772314ACC81}"/>
              </a:ext>
            </a:extLst>
          </p:cNvPr>
          <p:cNvSpPr txBox="1"/>
          <p:nvPr/>
        </p:nvSpPr>
        <p:spPr>
          <a:xfrm>
            <a:off x="3203524" y="5633525"/>
            <a:ext cx="7421418" cy="1015663"/>
          </a:xfrm>
          <a:prstGeom prst="rect">
            <a:avLst/>
          </a:prstGeom>
          <a:noFill/>
        </p:spPr>
        <p:txBody>
          <a:bodyPr wrap="square">
            <a:spAutoFit/>
          </a:bodyPr>
          <a:lstStyle/>
          <a:p>
            <a:pPr algn="r"/>
            <a:r>
              <a:rPr lang="ja-JP" altLang="en-US" sz="2000" b="1" dirty="0"/>
              <a:t>令和４年７月２７日　</a:t>
            </a:r>
            <a:r>
              <a:rPr lang="en-US" altLang="ja-JP" sz="2000" b="1" dirty="0"/>
              <a:t>DragonFly</a:t>
            </a:r>
            <a:r>
              <a:rPr lang="ja-JP" altLang="en-US" sz="2000" b="1" dirty="0"/>
              <a:t>チャプター</a:t>
            </a:r>
            <a:endParaRPr lang="en-US" altLang="ja-JP" sz="2000" b="1" dirty="0"/>
          </a:p>
          <a:p>
            <a:pPr algn="r"/>
            <a:endParaRPr lang="en-US" altLang="ja-JP" sz="2000" b="1" dirty="0"/>
          </a:p>
          <a:p>
            <a:pPr algn="r"/>
            <a:r>
              <a:rPr lang="ja-JP" altLang="en-US" sz="2000" b="1" dirty="0"/>
              <a:t>アトム司法書士事務所　司法</a:t>
            </a:r>
            <a:r>
              <a:rPr lang="ja-JP" altLang="en-US" sz="2000" b="1"/>
              <a:t>書士　牧 亜斗夢</a:t>
            </a:r>
            <a:endParaRPr lang="en-US" altLang="ja-JP" sz="2000" b="1" dirty="0"/>
          </a:p>
        </p:txBody>
      </p:sp>
      <p:sp>
        <p:nvSpPr>
          <p:cNvPr id="12" name="字幕 4">
            <a:extLst>
              <a:ext uri="{FF2B5EF4-FFF2-40B4-BE49-F238E27FC236}">
                <a16:creationId xmlns:a16="http://schemas.microsoft.com/office/drawing/2014/main" id="{A635BF24-9AB8-2F29-8A8B-D3961382EB79}"/>
              </a:ext>
            </a:extLst>
          </p:cNvPr>
          <p:cNvSpPr>
            <a:spLocks noGrp="1"/>
          </p:cNvSpPr>
          <p:nvPr>
            <p:ph type="subTitle" idx="1"/>
          </p:nvPr>
        </p:nvSpPr>
        <p:spPr>
          <a:xfrm>
            <a:off x="1156447" y="1553518"/>
            <a:ext cx="10700693" cy="4080007"/>
          </a:xfrm>
        </p:spPr>
        <p:txBody>
          <a:bodyPr>
            <a:normAutofit fontScale="92500" lnSpcReduction="10000"/>
          </a:bodyPr>
          <a:lstStyle/>
          <a:p>
            <a:pPr algn="l"/>
            <a:r>
              <a:rPr lang="ja-JP" altLang="en-US" sz="2400" b="1" dirty="0"/>
              <a:t>　　　　　　　　　　　</a:t>
            </a:r>
            <a:r>
              <a:rPr lang="ja-JP" altLang="en-US" sz="2800" b="1" dirty="0"/>
              <a:t>島田バス会社　後藤 岳久　様</a:t>
            </a:r>
            <a:endParaRPr lang="en-US" altLang="ja-JP" sz="1600" b="1" dirty="0"/>
          </a:p>
          <a:p>
            <a:pPr algn="l"/>
            <a:endParaRPr lang="en-US" altLang="ja-JP" sz="2800" b="1" dirty="0"/>
          </a:p>
          <a:p>
            <a:pPr algn="l"/>
            <a:r>
              <a:rPr lang="ja-JP" altLang="en-US" sz="1800" b="1" dirty="0"/>
              <a:t>　出張手配専門旅行会社の　後藤 岳久　さんを推薦いたします。</a:t>
            </a:r>
            <a:endParaRPr lang="en-US" altLang="ja-JP" sz="1800" b="1" dirty="0"/>
          </a:p>
          <a:p>
            <a:pPr algn="l"/>
            <a:r>
              <a:rPr lang="ja-JP" altLang="en-US" sz="1800" b="1" dirty="0"/>
              <a:t>　これまで私は、出張や旅行に行く際、自分で宿泊先や経路などを調べ、そこに多くの時間と労力を割いていました。</a:t>
            </a:r>
            <a:endParaRPr lang="en-US" altLang="ja-JP" sz="1800" b="1" dirty="0"/>
          </a:p>
          <a:p>
            <a:pPr algn="l"/>
            <a:r>
              <a:rPr lang="ja-JP" altLang="en-US" sz="1800" b="1" dirty="0"/>
              <a:t>　しかし、後藤さんと出会い、多くの時間と労力を割いていたストレスが一気に解消しました。</a:t>
            </a:r>
            <a:endParaRPr lang="en-US" altLang="ja-JP" sz="1800" b="1" dirty="0"/>
          </a:p>
          <a:p>
            <a:pPr algn="l"/>
            <a:r>
              <a:rPr lang="ja-JP" altLang="en-US" sz="1800" b="1" dirty="0"/>
              <a:t>　日程と行き先をお伝えするだけで、こちらにとってベストな時間で飛行機などを手配していただいたり、手配していただける宿泊先は喫煙者である私を気遣っていただいた部屋であったりと、とにかく最高でした。</a:t>
            </a:r>
            <a:endParaRPr lang="en-US" altLang="ja-JP" sz="1800" b="1" dirty="0"/>
          </a:p>
          <a:p>
            <a:pPr algn="l"/>
            <a:r>
              <a:rPr lang="ja-JP" altLang="en-US" sz="1800" b="1" dirty="0"/>
              <a:t>　ホテルの手配をしていただいた私の知人からは、低価格で部屋が広く、周辺施設まで配慮していただいて大変満足との声をいただきました。</a:t>
            </a:r>
            <a:endParaRPr lang="en-US" altLang="ja-JP" sz="1800" b="1" dirty="0"/>
          </a:p>
          <a:p>
            <a:pPr algn="l"/>
            <a:r>
              <a:rPr lang="ja-JP" altLang="en-US" sz="1800" b="1" dirty="0"/>
              <a:t>　いつもありがとうございます。今後も出張や旅行の際は後藤さんにお願いさせていただきます。</a:t>
            </a:r>
            <a:endParaRPr lang="en-US" altLang="ja-JP" sz="1800" b="1" dirty="0"/>
          </a:p>
          <a:p>
            <a:pPr algn="l"/>
            <a:r>
              <a:rPr lang="ja-JP" altLang="en-US" sz="1800" b="1" dirty="0"/>
              <a:t>　私は後藤 岳久さんを推薦いたします！</a:t>
            </a:r>
            <a:endParaRPr lang="en-US" altLang="ja-JP" sz="1800" b="1" dirty="0"/>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200</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牧 亜斗夢</cp:lastModifiedBy>
  <cp:revision>4</cp:revision>
  <dcterms:created xsi:type="dcterms:W3CDTF">2022-07-19T00:07:35Z</dcterms:created>
  <dcterms:modified xsi:type="dcterms:W3CDTF">2022-07-27T09:04:47Z</dcterms:modified>
</cp:coreProperties>
</file>