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説明がありません">
            <a:extLst>
              <a:ext uri="{FF2B5EF4-FFF2-40B4-BE49-F238E27FC236}">
                <a16:creationId xmlns:a16="http://schemas.microsoft.com/office/drawing/2014/main" id="{469FE1DF-58EE-603E-B2F3-BBAD4C766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34C4E771-17B3-0B64-DA0F-F772314ACC81}"/>
              </a:ext>
            </a:extLst>
          </p:cNvPr>
          <p:cNvSpPr txBox="1"/>
          <p:nvPr/>
        </p:nvSpPr>
        <p:spPr>
          <a:xfrm>
            <a:off x="3203524" y="6073422"/>
            <a:ext cx="7419320" cy="707886"/>
          </a:xfrm>
          <a:prstGeom prst="rect">
            <a:avLst/>
          </a:prstGeom>
          <a:noFill/>
        </p:spPr>
        <p:txBody>
          <a:bodyPr wrap="square">
            <a:spAutoFit/>
          </a:bodyPr>
          <a:lstStyle/>
          <a:p>
            <a:pPr algn="r"/>
            <a:r>
              <a:rPr lang="ja-JP" altLang="en-US" sz="2000" b="1" dirty="0"/>
              <a:t>令和４年７月２７日　</a:t>
            </a:r>
            <a:r>
              <a:rPr lang="en-US" altLang="ja-JP" sz="2000" b="1" dirty="0"/>
              <a:t>DragonFly</a:t>
            </a:r>
            <a:r>
              <a:rPr lang="ja-JP" altLang="en-US" sz="2000" b="1" dirty="0"/>
              <a:t>チャプター</a:t>
            </a:r>
            <a:endParaRPr lang="en-US" altLang="ja-JP" sz="2000" b="1" dirty="0"/>
          </a:p>
          <a:p>
            <a:pPr algn="r"/>
            <a:r>
              <a:rPr lang="ja-JP" altLang="en-US" sz="2000" b="1" dirty="0"/>
              <a:t>有限会社城山商事　谷地　保</a:t>
            </a:r>
            <a:endParaRPr lang="en-US" altLang="ja-JP" sz="2000" b="1" dirty="0"/>
          </a:p>
        </p:txBody>
      </p:sp>
      <p:sp>
        <p:nvSpPr>
          <p:cNvPr id="12" name="字幕 4">
            <a:extLst>
              <a:ext uri="{FF2B5EF4-FFF2-40B4-BE49-F238E27FC236}">
                <a16:creationId xmlns:a16="http://schemas.microsoft.com/office/drawing/2014/main" id="{A635BF24-9AB8-2F29-8A8B-D3961382EB79}"/>
              </a:ext>
            </a:extLst>
          </p:cNvPr>
          <p:cNvSpPr>
            <a:spLocks noGrp="1"/>
          </p:cNvSpPr>
          <p:nvPr>
            <p:ph type="subTitle" idx="1"/>
          </p:nvPr>
        </p:nvSpPr>
        <p:spPr>
          <a:xfrm>
            <a:off x="1156447" y="1553518"/>
            <a:ext cx="10572709" cy="4294126"/>
          </a:xfrm>
        </p:spPr>
        <p:txBody>
          <a:bodyPr>
            <a:normAutofit fontScale="77500" lnSpcReduction="20000"/>
          </a:bodyPr>
          <a:lstStyle/>
          <a:p>
            <a:pPr algn="l"/>
            <a:r>
              <a:rPr lang="ja-JP" altLang="en-US" sz="2400" b="1" dirty="0"/>
              <a:t>　　　　　　　　　　</a:t>
            </a:r>
            <a:r>
              <a:rPr lang="ja-JP" altLang="en-US" sz="2800" b="1" dirty="0"/>
              <a:t>株式会社 </a:t>
            </a:r>
            <a:r>
              <a:rPr lang="en-US" altLang="ja-JP" sz="2800" b="1" dirty="0"/>
              <a:t>Financial Intelligence</a:t>
            </a:r>
            <a:r>
              <a:rPr lang="ja-JP" altLang="en-US" sz="2800" b="1" dirty="0"/>
              <a:t>　代表取締役　海沼　功　様</a:t>
            </a:r>
            <a:endParaRPr lang="en-US" altLang="ja-JP" sz="1600" b="1" dirty="0"/>
          </a:p>
          <a:p>
            <a:pPr algn="l"/>
            <a:endParaRPr lang="en-US" altLang="ja-JP" sz="2800" b="1" dirty="0"/>
          </a:p>
          <a:p>
            <a:pPr algn="l"/>
            <a:r>
              <a:rPr lang="ja-JP" altLang="en-US" sz="1800" b="1" dirty="0"/>
              <a:t>　私は、補助金・助成金マッチングサービスの海沼　功さんを推薦いたします。</a:t>
            </a:r>
            <a:endParaRPr lang="en-US" altLang="ja-JP" sz="1800" b="1" dirty="0"/>
          </a:p>
          <a:p>
            <a:pPr algn="l"/>
            <a:r>
              <a:rPr lang="ja-JP" altLang="en-US" sz="1800" b="1" dirty="0"/>
              <a:t>　私が社外取締役を務めているタクシー会社があるのですが、昨今のコロナウイルス感染症の大流行に起因する利用者の激減に</a:t>
            </a:r>
            <a:endParaRPr lang="en-US" altLang="ja-JP" sz="1800" b="1" dirty="0"/>
          </a:p>
          <a:p>
            <a:pPr algn="l"/>
            <a:r>
              <a:rPr lang="ja-JP" altLang="en-US" sz="1800" b="1" dirty="0"/>
              <a:t>よる売上減、それに伴う経費比率増加による収益悪化で苦しんでおりました。</a:t>
            </a:r>
            <a:endParaRPr lang="en-US" altLang="ja-JP" sz="1800" b="1" dirty="0"/>
          </a:p>
          <a:p>
            <a:pPr algn="l"/>
            <a:r>
              <a:rPr lang="ja-JP" altLang="en-US" sz="1800" b="1" dirty="0"/>
              <a:t>　それで、財務改善の為、様々取り組んでいたところでしたが、海沼さんに相談してみたら、タクシー業界向けの制度等、ご教示</a:t>
            </a:r>
            <a:endParaRPr lang="en-US" altLang="ja-JP" sz="1800" b="1" dirty="0"/>
          </a:p>
          <a:p>
            <a:pPr algn="l"/>
            <a:r>
              <a:rPr lang="ja-JP" altLang="en-US" sz="1800" b="1" dirty="0"/>
              <a:t>いただけるのではないか、と考え、ご相談申し上げました。</a:t>
            </a:r>
            <a:endParaRPr lang="en-US" altLang="ja-JP" sz="1800" b="1" dirty="0"/>
          </a:p>
          <a:p>
            <a:pPr algn="l"/>
            <a:r>
              <a:rPr lang="ja-JP" altLang="en-US" sz="1800" b="1" dirty="0"/>
              <a:t>　海沼さんからは、長年のご経験、豊富</a:t>
            </a:r>
            <a:r>
              <a:rPr lang="ja-JP" altLang="en-US" sz="1800" b="1"/>
              <a:t>な情報・知識</a:t>
            </a:r>
            <a:r>
              <a:rPr lang="ja-JP" altLang="en-US" sz="1800" b="1" dirty="0"/>
              <a:t>から、数点、当社でも対象になると思われる補助金制度のご提案等とても</a:t>
            </a:r>
            <a:endParaRPr lang="en-US" altLang="ja-JP" sz="1800" b="1" dirty="0"/>
          </a:p>
          <a:p>
            <a:pPr algn="l"/>
            <a:r>
              <a:rPr lang="ja-JP" altLang="en-US" sz="1800" b="1" dirty="0"/>
              <a:t>役に立つご助言をいただきました。</a:t>
            </a:r>
            <a:endParaRPr lang="en-US" altLang="ja-JP" sz="1800" b="1" dirty="0"/>
          </a:p>
          <a:p>
            <a:pPr algn="l"/>
            <a:r>
              <a:rPr lang="ja-JP" altLang="en-US" sz="1800" b="1" dirty="0"/>
              <a:t>　また、海沼さんのネットワークで、とても親身にご指導ご助言をして下さる社会保険労務士の先生もご紹介いただき、助成金だけ</a:t>
            </a:r>
            <a:endParaRPr lang="en-US" altLang="ja-JP" sz="1800" b="1" dirty="0"/>
          </a:p>
          <a:p>
            <a:pPr algn="l"/>
            <a:r>
              <a:rPr lang="ja-JP" altLang="en-US" sz="1800" b="1" dirty="0"/>
              <a:t>でなく、規定の改定にも着手させていただく事が出来ました。現在作業中ですが、コンプライアンスを遵守した上で、経営者に</a:t>
            </a:r>
            <a:endParaRPr lang="en-US" altLang="ja-JP" sz="1800" b="1" dirty="0"/>
          </a:p>
          <a:p>
            <a:pPr algn="l"/>
            <a:r>
              <a:rPr lang="ja-JP" altLang="en-US" sz="1800" b="1" dirty="0"/>
              <a:t>寄り添った社内規定の改定にも着手出来、想定以上に社内体制が改善出来そうです。</a:t>
            </a:r>
            <a:endParaRPr lang="en-US" altLang="ja-JP" sz="1800" b="1" dirty="0"/>
          </a:p>
          <a:p>
            <a:pPr algn="l"/>
            <a:r>
              <a:rPr lang="ja-JP" altLang="en-US" sz="1800" b="1" dirty="0"/>
              <a:t>　ここに、補助金・助成金マッチングサービスの海沼　功さんを推薦致します。</a:t>
            </a:r>
            <a:endParaRPr lang="en-US" altLang="ja-JP" sz="1800" b="1" dirty="0"/>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262</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yachi tamotsu</cp:lastModifiedBy>
  <cp:revision>8</cp:revision>
  <dcterms:created xsi:type="dcterms:W3CDTF">2022-07-19T00:07:35Z</dcterms:created>
  <dcterms:modified xsi:type="dcterms:W3CDTF">2022-07-27T12:50:44Z</dcterms:modified>
</cp:coreProperties>
</file>