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2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説明がありません">
            <a:extLst>
              <a:ext uri="{FF2B5EF4-FFF2-40B4-BE49-F238E27FC236}">
                <a16:creationId xmlns:a16="http://schemas.microsoft.com/office/drawing/2014/main" id="{469FE1DF-58EE-603E-B2F3-BBAD4C766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3203524" y="6073422"/>
            <a:ext cx="74193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令和４年８月３０日　</a:t>
            </a:r>
            <a:r>
              <a:rPr lang="en-US" altLang="ja-JP" sz="2000" b="1" dirty="0"/>
              <a:t>DragonFly</a:t>
            </a:r>
            <a:r>
              <a:rPr lang="ja-JP" altLang="en-US" sz="2000" b="1" dirty="0"/>
              <a:t>チャプター</a:t>
            </a:r>
            <a:endParaRPr lang="en-US" altLang="ja-JP" sz="2000" b="1" dirty="0"/>
          </a:p>
          <a:p>
            <a:pPr algn="r"/>
            <a:r>
              <a:rPr lang="ja-JP" altLang="en-US" sz="2000" b="1" dirty="0"/>
              <a:t>建設業専門税理士事務所　加藤　隆太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6447" y="1553518"/>
            <a:ext cx="10572709" cy="4294126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b="1" dirty="0"/>
              <a:t>　　　　　　　　　　</a:t>
            </a:r>
            <a:r>
              <a:rPr lang="ja-JP" altLang="en-US" sz="2000" b="1" dirty="0"/>
              <a:t>株式会社 </a:t>
            </a:r>
            <a:r>
              <a:rPr lang="en-US" altLang="ja-JP" sz="2000" b="1" dirty="0"/>
              <a:t>Financial Intelligence</a:t>
            </a:r>
            <a:r>
              <a:rPr lang="ja-JP" altLang="en-US" sz="2000" b="1" dirty="0"/>
              <a:t>　代表取締役　海沼　功　様</a:t>
            </a:r>
            <a:endParaRPr lang="en-US" altLang="ja-JP" sz="2000" b="1" dirty="0"/>
          </a:p>
          <a:p>
            <a:pPr algn="l"/>
            <a:endParaRPr lang="en-US" altLang="ja-JP" sz="2800" b="1" dirty="0"/>
          </a:p>
          <a:p>
            <a:pPr algn="l"/>
            <a:r>
              <a:rPr lang="ja-JP" altLang="en-US" sz="1800" b="1" dirty="0"/>
              <a:t>　私は、補助金・助成金マッチングサービスの海沼　功さんを推薦いたします。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私の関わっている税理士事務所で、顧問先の経営支援でお役に立てる情報を探しておりました。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海沼さんに相談してみたら、補助金・助成金について、全国・都道府県・市区町村の情報を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山盛りに頂けました。税理士事務所の顧問先に補助金と助成金の情報を提案した結果、すぐに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依頼を受けてることが出来、顧問料以外の売り上げを上げることが出来ました。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また、補助金・助成金の作成サービスをやっている顧問先と新たな協業が出来ました。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　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　ここに、補助金・助成金マッチングサービスの海沼　功さんを推薦致します。</a:t>
            </a:r>
            <a:endParaRPr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164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akutsu24</cp:lastModifiedBy>
  <cp:revision>9</cp:revision>
  <dcterms:created xsi:type="dcterms:W3CDTF">2022-07-19T00:07:35Z</dcterms:created>
  <dcterms:modified xsi:type="dcterms:W3CDTF">2022-08-30T00:25:57Z</dcterms:modified>
</cp:coreProperties>
</file>