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>
        <p:scale>
          <a:sx n="114" d="100"/>
          <a:sy n="114" d="100"/>
        </p:scale>
        <p:origin x="44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9/13/22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9/13/22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8E6A7FA-6F6B-4AC3-A6AD-951BEDDAE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301083"/>
            <a:ext cx="9603275" cy="1571905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dirty="0">
                <a:latin typeface="MS Gothic" panose="020B0609070205080204" pitchFamily="49" charset="-128"/>
                <a:ea typeface="MS Gothic" panose="020B0609070205080204" pitchFamily="49" charset="-128"/>
              </a:rPr>
              <a:t>出張手配専門旅行会社</a:t>
            </a:r>
            <a:br>
              <a:rPr lang="en-US" altLang="ja-JP" dirty="0">
                <a:latin typeface="MS Gothic" panose="020B0609070205080204" pitchFamily="49" charset="-128"/>
                <a:ea typeface="MS Gothic" panose="020B0609070205080204" pitchFamily="49" charset="-128"/>
              </a:rPr>
            </a:br>
            <a:r>
              <a:rPr lang="ja-JP" altLang="en-US" b="1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島田バス株式会社 後藤 岳久 様</a:t>
            </a:r>
            <a:endParaRPr kumimoji="1" lang="ja-JP" altLang="en-US" sz="24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2E3144-EBB1-4E46-8CCE-C1FF0B95E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30621" y="2029810"/>
            <a:ext cx="11065263" cy="1824567"/>
          </a:xfrm>
        </p:spPr>
        <p:txBody>
          <a:bodyPr vert="horz">
            <a:normAutofit fontScale="85000" lnSpcReduction="20000"/>
          </a:bodyPr>
          <a:lstStyle/>
          <a:p>
            <a:pPr marL="0" indent="0">
              <a:buNone/>
            </a:pP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コロナ禍ではありますが、出張が増えていくときにいつも困るのが</a:t>
            </a:r>
            <a:r>
              <a:rPr lang="ja-JP" altLang="en-US" sz="2100">
                <a:solidFill>
                  <a:srgbClr val="0070C0"/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どういう交通手段がいいかわからない</a:t>
            </a: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ことです。</a:t>
            </a:r>
            <a:r>
              <a:rPr lang="ja-JP" altLang="en-US" sz="2100">
                <a:solidFill>
                  <a:srgbClr val="0070C0"/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ネットの検索も正直わかりにくい</a:t>
            </a: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し、</a:t>
            </a:r>
            <a:r>
              <a:rPr lang="ja-JP" altLang="en-US" sz="2100">
                <a:latin typeface="MS Gothic" panose="020B0609070205080204" pitchFamily="49" charset="-128"/>
                <a:ea typeface="MS Gothic" panose="020B0609070205080204" pitchFamily="49" charset="-128"/>
              </a:rPr>
              <a:t>仕事をしているとつい</a:t>
            </a:r>
            <a:r>
              <a:rPr lang="ja-JP" altLang="en-US" sz="2100">
                <a:solidFill>
                  <a:srgbClr val="0070C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チケットも取り忘れる</a:t>
            </a:r>
            <a:r>
              <a:rPr lang="ja-JP" altLang="en-US" sz="2100">
                <a:latin typeface="MS Gothic" panose="020B0609070205080204" pitchFamily="49" charset="-128"/>
                <a:ea typeface="MS Gothic" panose="020B0609070205080204" pitchFamily="49" charset="-128"/>
              </a:rPr>
              <a:t>ことも多々ありました。実際に諦めていたのが正直な気持ちです。</a:t>
            </a: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今回、後藤さんのサービスを使用する事て、</a:t>
            </a:r>
            <a:r>
              <a:rPr lang="ja-JP" altLang="en-US" sz="2100" b="1">
                <a:solidFill>
                  <a:srgbClr val="FF0000"/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目的地と到着時間等</a:t>
            </a: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を伝えるだけでなく</a:t>
            </a:r>
            <a:r>
              <a:rPr lang="ja-JP" altLang="en-US" sz="2100" b="1">
                <a:solidFill>
                  <a:srgbClr val="FF0000"/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簡単な情報だけ</a:t>
            </a: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でも、</a:t>
            </a:r>
            <a:r>
              <a:rPr lang="ja-JP" altLang="en-US" sz="2100" b="1">
                <a:solidFill>
                  <a:srgbClr val="FF0000"/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最適な交通手段、他手段の提案</a:t>
            </a: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も</a:t>
            </a:r>
            <a:r>
              <a:rPr lang="ja-JP" altLang="en-US" sz="2100" b="1">
                <a:solidFill>
                  <a:srgbClr val="FF0000"/>
                </a:solidFill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丁寧に手配</a:t>
            </a:r>
            <a:r>
              <a:rPr lang="ja-JP" altLang="en-US" sz="21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をしてくれました。出張の移動もどうすればスムーズな出張が行えるかも口頭だけでなく明文化してくれ、出張がとても有意義な時間となりました。</a:t>
            </a:r>
            <a:endParaRPr kumimoji="1" lang="ja-JP" altLang="en-US" dirty="0">
              <a:latin typeface="MS Gothic" panose="020B0609070205080204" pitchFamily="49" charset="-128"/>
              <a:ea typeface="MS Gothic" panose="020B0609070205080204" pitchFamily="49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EDC83EB-4737-8943-B61E-C8C841BB93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2456" y="3640667"/>
            <a:ext cx="4169544" cy="2334945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74CB41A-EC36-5C26-E74C-8E22E17A9A08}"/>
              </a:ext>
            </a:extLst>
          </p:cNvPr>
          <p:cNvSpPr txBox="1"/>
          <p:nvPr/>
        </p:nvSpPr>
        <p:spPr>
          <a:xfrm>
            <a:off x="630621" y="3643942"/>
            <a:ext cx="73147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ja-JP" altLang="en-US" sz="1800">
                <a:latin typeface="MS Gothic" panose="020B0609070205080204" pitchFamily="49" charset="-128"/>
                <a:ea typeface="MS Gothic" panose="020B0609070205080204" pitchFamily="49" charset="-128"/>
              </a:rPr>
              <a:t>通常は有料とされるコンシェルジュサービスですが、</a:t>
            </a:r>
            <a:r>
              <a:rPr lang="ja-JP" altLang="en-US" sz="1800" b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それ以上の対応</a:t>
            </a:r>
            <a:endParaRPr lang="en-US" altLang="ja-JP" sz="1800" b="1" dirty="0">
              <a:solidFill>
                <a:srgbClr val="FF0000"/>
              </a:solidFill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1800" b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rPr>
              <a:t>とサービスが提供されます</a:t>
            </a:r>
            <a:r>
              <a:rPr lang="ja-JP" altLang="en-US" sz="1800">
                <a:latin typeface="MS Gothic" panose="020B0609070205080204" pitchFamily="49" charset="-128"/>
                <a:ea typeface="MS Gothic" panose="020B0609070205080204" pitchFamily="49" charset="-128"/>
              </a:rPr>
              <a:t>。</a:t>
            </a:r>
            <a:r>
              <a:rPr lang="ja-JP" altLang="en-US" sz="18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出張が多くなくても、スケジュール調整ができて時間を短縮もできる</a:t>
            </a:r>
            <a:r>
              <a:rPr lang="ja-JP" altLang="en-US">
                <a:latin typeface="MS Gothic" panose="020B0609070205080204" pitchFamily="49" charset="-128"/>
                <a:ea typeface="MS Gothic" panose="020B0609070205080204" pitchFamily="49" charset="-128"/>
              </a:rPr>
              <a:t>ようになります。</a:t>
            </a:r>
            <a:r>
              <a:rPr lang="ja-JP" altLang="en-US" sz="18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スムーズな出張をお求めの方に、特に推薦いたします</a:t>
            </a:r>
            <a:r>
              <a:rPr lang="en-US" altLang="ja-JP" sz="1800" dirty="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! </a:t>
            </a:r>
          </a:p>
          <a:p>
            <a:pPr marL="0" indent="0">
              <a:buNone/>
            </a:pPr>
            <a:r>
              <a:rPr lang="ja-JP" altLang="en-US" sz="1800">
                <a:effectLst/>
                <a:latin typeface="MS Gothic" panose="020B0609070205080204" pitchFamily="49" charset="-128"/>
                <a:ea typeface="MS Gothic" panose="020B0609070205080204" pitchFamily="49" charset="-128"/>
              </a:rPr>
              <a:t>　　</a:t>
            </a:r>
            <a:r>
              <a:rPr kumimoji="1" lang="ja-JP" altLang="en-US" sz="1800">
                <a:latin typeface="MS Gothic" panose="020B0609070205080204" pitchFamily="49" charset="-128"/>
                <a:ea typeface="MS Gothic" panose="020B0609070205080204" pitchFamily="49" charset="-128"/>
              </a:rPr>
              <a:t>　　　　　　　　　　　　　　　　　　　　　　　　　　　　　　　　　</a:t>
            </a:r>
            <a:endParaRPr kumimoji="1" lang="en-US" altLang="ja-JP" sz="1800" dirty="0">
              <a:latin typeface="MS Gothic" panose="020B0609070205080204" pitchFamily="49" charset="-128"/>
              <a:ea typeface="MS Gothic" panose="020B0609070205080204" pitchFamily="49" charset="-128"/>
            </a:endParaRPr>
          </a:p>
          <a:p>
            <a:pPr marL="0" indent="0" algn="r">
              <a:buNone/>
            </a:pPr>
            <a:r>
              <a:rPr kumimoji="1" lang="ja-JP" altLang="en-US" sz="1800">
                <a:latin typeface="MS Gothic" panose="020B0609070205080204" pitchFamily="49" charset="-128"/>
                <a:ea typeface="MS Gothic" panose="020B0609070205080204" pitchFamily="49" charset="-128"/>
              </a:rPr>
              <a:t>顧客ニーズを超えるパッケージ制作　サトミ紙工株式会社　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049582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TM10001114[[fn=ギャラリー]]</Template>
  <TotalTime>85</TotalTime>
  <Words>215</Words>
  <Application>Microsoft Macintosh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MS Gothic</vt:lpstr>
      <vt:lpstr>Arial</vt:lpstr>
      <vt:lpstr>Gill Sans MT</vt:lpstr>
      <vt:lpstr>ギャラリー</vt:lpstr>
      <vt:lpstr>出張手配専門旅行会社 島田バス株式会社 後藤 岳久 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推薦のことば　　○○様</dc:title>
  <dc:creator>増本 重孝</dc:creator>
  <cp:lastModifiedBy>Microsoft Office User</cp:lastModifiedBy>
  <cp:revision>8</cp:revision>
  <dcterms:created xsi:type="dcterms:W3CDTF">2022-01-13T05:31:39Z</dcterms:created>
  <dcterms:modified xsi:type="dcterms:W3CDTF">2022-09-12T16:29:48Z</dcterms:modified>
</cp:coreProperties>
</file>