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62" r:id="rId1"/>
  </p:sldMasterIdLst>
  <p:sldIdLst>
    <p:sldId id="256" r:id="rId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110" d="100"/>
          <a:sy n="110" d="100"/>
        </p:scale>
        <p:origin x="630"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ja-JP" altLang="en-US"/>
              <a:t>マスター タイトルの書式設定</a:t>
            </a:r>
            <a:endParaRPr lang="en-US" dirty="0"/>
          </a:p>
        </p:txBody>
      </p:sp>
      <p:sp>
        <p:nvSpPr>
          <p:cNvPr id="3" name="Subtitle 2"/>
          <p:cNvSpPr>
            <a:spLocks noGrp="1"/>
          </p:cNvSpPr>
          <p:nvPr>
            <p:ph type="subTitle" idx="1"/>
          </p:nvPr>
        </p:nvSpPr>
        <p:spPr>
          <a:xfrm>
            <a:off x="1100051" y="4455621"/>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2534FC96-6A33-4D82-95D6-E0486FF3EB6E}" type="datetimeFigureOut">
              <a:rPr kumimoji="1" lang="ja-JP" altLang="en-US" smtClean="0"/>
              <a:t>2022/9/13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3C6CDF2B-1E9C-4568-A27A-A60AF489156D}" type="slidenum">
              <a:rPr kumimoji="1" lang="ja-JP" altLang="en-US" smtClean="0"/>
              <a:t>‹#›</a:t>
            </a:fld>
            <a:endParaRPr kumimoji="1" lang="ja-JP" alt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1402040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2534FC96-6A33-4D82-95D6-E0486FF3EB6E}" type="datetimeFigureOut">
              <a:rPr kumimoji="1" lang="ja-JP" altLang="en-US" smtClean="0"/>
              <a:t>2022/9/13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3C6CDF2B-1E9C-4568-A27A-A60AF489156D}" type="slidenum">
              <a:rPr kumimoji="1" lang="ja-JP" altLang="en-US" smtClean="0"/>
              <a:t>‹#›</a:t>
            </a:fld>
            <a:endParaRPr kumimoji="1" lang="ja-JP" altLang="en-US"/>
          </a:p>
        </p:txBody>
      </p:sp>
    </p:spTree>
    <p:extLst>
      <p:ext uri="{BB962C8B-B14F-4D97-AF65-F5344CB8AC3E}">
        <p14:creationId xmlns:p14="http://schemas.microsoft.com/office/powerpoint/2010/main" val="6050211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縦書きタイトルと&#10;縦書きテキスト">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2302"/>
            <a:ext cx="2628900" cy="575989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838200" y="412302"/>
            <a:ext cx="7734300" cy="5759898"/>
          </a:xfrm>
        </p:spPr>
        <p:txBody>
          <a:bodyPr vert="eaVert" lIns="45720" tIns="0" rIns="45720" bIns="0"/>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2534FC96-6A33-4D82-95D6-E0486FF3EB6E}" type="datetimeFigureOut">
              <a:rPr kumimoji="1" lang="ja-JP" altLang="en-US" smtClean="0"/>
              <a:t>2022/9/13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3C6CDF2B-1E9C-4568-A27A-A60AF489156D}" type="slidenum">
              <a:rPr kumimoji="1" lang="ja-JP" altLang="en-US" smtClean="0"/>
              <a:t>‹#›</a:t>
            </a:fld>
            <a:endParaRPr kumimoji="1" lang="ja-JP" altLang="en-US"/>
          </a:p>
        </p:txBody>
      </p:sp>
    </p:spTree>
    <p:extLst>
      <p:ext uri="{BB962C8B-B14F-4D97-AF65-F5344CB8AC3E}">
        <p14:creationId xmlns:p14="http://schemas.microsoft.com/office/powerpoint/2010/main" val="6915854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2534FC96-6A33-4D82-95D6-E0486FF3EB6E}" type="datetimeFigureOut">
              <a:rPr kumimoji="1" lang="ja-JP" altLang="en-US" smtClean="0"/>
              <a:t>2022/9/13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3C6CDF2B-1E9C-4568-A27A-A60AF489156D}" type="slidenum">
              <a:rPr kumimoji="1" lang="ja-JP" altLang="en-US" smtClean="0"/>
              <a:t>‹#›</a:t>
            </a:fld>
            <a:endParaRPr kumimoji="1" lang="ja-JP" altLang="en-US"/>
          </a:p>
        </p:txBody>
      </p:sp>
    </p:spTree>
    <p:extLst>
      <p:ext uri="{BB962C8B-B14F-4D97-AF65-F5344CB8AC3E}">
        <p14:creationId xmlns:p14="http://schemas.microsoft.com/office/powerpoint/2010/main" val="18668483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セクション見出し">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ja-JP" altLang="en-US"/>
              <a:t>マスター タイトルの書式設定</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2534FC96-6A33-4D82-95D6-E0486FF3EB6E}" type="datetimeFigureOut">
              <a:rPr kumimoji="1" lang="ja-JP" altLang="en-US" smtClean="0"/>
              <a:t>2022/9/13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3C6CDF2B-1E9C-4568-A27A-A60AF489156D}" type="slidenum">
              <a:rPr kumimoji="1" lang="ja-JP" altLang="en-US" smtClean="0"/>
              <a:t>‹#›</a:t>
            </a:fld>
            <a:endParaRPr kumimoji="1" lang="ja-JP" alt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210531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1097278" y="1845734"/>
            <a:ext cx="4937760" cy="4023360"/>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2534FC96-6A33-4D82-95D6-E0486FF3EB6E}" type="datetimeFigureOut">
              <a:rPr kumimoji="1" lang="ja-JP" altLang="en-US" smtClean="0"/>
              <a:t>2022/9/13</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3C6CDF2B-1E9C-4568-A27A-A60AF489156D}" type="slidenum">
              <a:rPr kumimoji="1" lang="ja-JP" altLang="en-US" smtClean="0"/>
              <a:t>‹#›</a:t>
            </a:fld>
            <a:endParaRPr kumimoji="1" lang="ja-JP" altLang="en-US"/>
          </a:p>
        </p:txBody>
      </p:sp>
    </p:spTree>
    <p:extLst>
      <p:ext uri="{BB962C8B-B14F-4D97-AF65-F5344CB8AC3E}">
        <p14:creationId xmlns:p14="http://schemas.microsoft.com/office/powerpoint/2010/main" val="124284401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1097280" y="2582334"/>
            <a:ext cx="4937760" cy="3378200"/>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6217920" y="2582334"/>
            <a:ext cx="4937760" cy="3378200"/>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2534FC96-6A33-4D82-95D6-E0486FF3EB6E}" type="datetimeFigureOut">
              <a:rPr kumimoji="1" lang="ja-JP" altLang="en-US" smtClean="0"/>
              <a:t>2022/9/13</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3C6CDF2B-1E9C-4568-A27A-A60AF489156D}" type="slidenum">
              <a:rPr kumimoji="1" lang="ja-JP" altLang="en-US" smtClean="0"/>
              <a:t>‹#›</a:t>
            </a:fld>
            <a:endParaRPr kumimoji="1" lang="ja-JP" altLang="en-US"/>
          </a:p>
        </p:txBody>
      </p:sp>
    </p:spTree>
    <p:extLst>
      <p:ext uri="{BB962C8B-B14F-4D97-AF65-F5344CB8AC3E}">
        <p14:creationId xmlns:p14="http://schemas.microsoft.com/office/powerpoint/2010/main" val="24913006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2534FC96-6A33-4D82-95D6-E0486FF3EB6E}" type="datetimeFigureOut">
              <a:rPr kumimoji="1" lang="ja-JP" altLang="en-US" smtClean="0"/>
              <a:t>2022/9/13</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3C6CDF2B-1E9C-4568-A27A-A60AF489156D}" type="slidenum">
              <a:rPr kumimoji="1" lang="ja-JP" altLang="en-US" smtClean="0"/>
              <a:t>‹#›</a:t>
            </a:fld>
            <a:endParaRPr kumimoji="1" lang="ja-JP" altLang="en-US"/>
          </a:p>
        </p:txBody>
      </p:sp>
    </p:spTree>
    <p:extLst>
      <p:ext uri="{BB962C8B-B14F-4D97-AF65-F5344CB8AC3E}">
        <p14:creationId xmlns:p14="http://schemas.microsoft.com/office/powerpoint/2010/main" val="223738405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白紙">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2534FC96-6A33-4D82-95D6-E0486FF3EB6E}" type="datetimeFigureOut">
              <a:rPr kumimoji="1" lang="ja-JP" altLang="en-US" smtClean="0"/>
              <a:t>2022/9/13</a:t>
            </a:fld>
            <a:endParaRPr kumimoji="1" lang="ja-JP" altLang="en-US"/>
          </a:p>
        </p:txBody>
      </p:sp>
      <p:sp>
        <p:nvSpPr>
          <p:cNvPr id="8" name="Footer Placeholder 7"/>
          <p:cNvSpPr>
            <a:spLocks noGrp="1"/>
          </p:cNvSpPr>
          <p:nvPr>
            <p:ph type="ftr" sz="quarter" idx="11"/>
          </p:nvPr>
        </p:nvSpPr>
        <p:spPr/>
        <p:txBody>
          <a:bodyPr/>
          <a:lstStyle>
            <a:lvl1pPr>
              <a:defRPr>
                <a:solidFill>
                  <a:srgbClr val="FFFFFF"/>
                </a:solidFill>
              </a:defRPr>
            </a:lvl1pPr>
          </a:lstStyle>
          <a:p>
            <a:endParaRPr kumimoji="1" lang="ja-JP" altLang="en-US"/>
          </a:p>
        </p:txBody>
      </p:sp>
      <p:sp>
        <p:nvSpPr>
          <p:cNvPr id="9" name="Slide Number Placeholder 8"/>
          <p:cNvSpPr>
            <a:spLocks noGrp="1"/>
          </p:cNvSpPr>
          <p:nvPr>
            <p:ph type="sldNum" sz="quarter" idx="12"/>
          </p:nvPr>
        </p:nvSpPr>
        <p:spPr/>
        <p:txBody>
          <a:bodyPr/>
          <a:lstStyle/>
          <a:p>
            <a:fld id="{3C6CDF2B-1E9C-4568-A27A-A60AF489156D}" type="slidenum">
              <a:rPr kumimoji="1" lang="ja-JP" altLang="en-US" smtClean="0"/>
              <a:t>‹#›</a:t>
            </a:fld>
            <a:endParaRPr kumimoji="1" lang="ja-JP" altLang="en-US"/>
          </a:p>
        </p:txBody>
      </p:sp>
    </p:spTree>
    <p:extLst>
      <p:ext uri="{BB962C8B-B14F-4D97-AF65-F5344CB8AC3E}">
        <p14:creationId xmlns:p14="http://schemas.microsoft.com/office/powerpoint/2010/main" val="329927578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タイトル付きのコンテンツ">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ja-JP" altLang="en-US"/>
              <a:t>マスター タイトルの書式設定</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2534FC96-6A33-4D82-95D6-E0486FF3EB6E}" type="datetimeFigureOut">
              <a:rPr kumimoji="1" lang="ja-JP" altLang="en-US" smtClean="0"/>
              <a:t>2022/9/13</a:t>
            </a:fld>
            <a:endParaRPr kumimoji="1" lang="ja-JP" altLang="en-US"/>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kumimoji="1" lang="ja-JP" altLang="en-US"/>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3C6CDF2B-1E9C-4568-A27A-A60AF489156D}" type="slidenum">
              <a:rPr kumimoji="1" lang="ja-JP" altLang="en-US" smtClean="0"/>
              <a:t>‹#›</a:t>
            </a:fld>
            <a:endParaRPr kumimoji="1" lang="ja-JP" altLang="en-US"/>
          </a:p>
        </p:txBody>
      </p:sp>
    </p:spTree>
    <p:extLst>
      <p:ext uri="{BB962C8B-B14F-4D97-AF65-F5344CB8AC3E}">
        <p14:creationId xmlns:p14="http://schemas.microsoft.com/office/powerpoint/2010/main" val="42794483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タイトル付きの図">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645" cy="822960"/>
          </a:xfrm>
        </p:spPr>
        <p:txBody>
          <a:bodyPr lIns="91440" tIns="0" rIns="91440" bIns="0" anchor="b">
            <a:noAutofit/>
          </a:bodyPr>
          <a:lstStyle>
            <a:lvl1pPr>
              <a:defRPr sz="3600" b="0">
                <a:solidFill>
                  <a:srgbClr val="FFFFFF"/>
                </a:solidFill>
              </a:defRPr>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15" y="0"/>
            <a:ext cx="12191985" cy="4915076"/>
          </a:xfrm>
          <a:solidFill>
            <a:schemeClr val="bg2">
              <a:lumMod val="90000"/>
            </a:schemeClr>
          </a:solidFill>
        </p:spPr>
        <p:txBody>
          <a:bodyPr lIns="457200" tIns="45720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1097280" y="5907024"/>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2534FC96-6A33-4D82-95D6-E0486FF3EB6E}" type="datetimeFigureOut">
              <a:rPr kumimoji="1" lang="ja-JP" altLang="en-US" smtClean="0"/>
              <a:t>2022/9/13</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3C6CDF2B-1E9C-4568-A27A-A60AF489156D}" type="slidenum">
              <a:rPr kumimoji="1" lang="ja-JP" altLang="en-US" smtClean="0"/>
              <a:t>‹#›</a:t>
            </a:fld>
            <a:endParaRPr kumimoji="1" lang="ja-JP" altLang="en-US"/>
          </a:p>
        </p:txBody>
      </p:sp>
    </p:spTree>
    <p:extLst>
      <p:ext uri="{BB962C8B-B14F-4D97-AF65-F5344CB8AC3E}">
        <p14:creationId xmlns:p14="http://schemas.microsoft.com/office/powerpoint/2010/main" val="4267679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6334316"/>
            <a:ext cx="12191985" cy="664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2534FC96-6A33-4D82-95D6-E0486FF3EB6E}" type="datetimeFigureOut">
              <a:rPr kumimoji="1" lang="ja-JP" altLang="en-US" smtClean="0"/>
              <a:t>2022/9/13</a:t>
            </a:fld>
            <a:endParaRPr kumimoji="1" lang="ja-JP" altLang="en-US"/>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kumimoji="1" lang="ja-JP" altLang="en-US"/>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3C6CDF2B-1E9C-4568-A27A-A60AF489156D}" type="slidenum">
              <a:rPr kumimoji="1" lang="ja-JP" altLang="en-US" smtClean="0"/>
              <a:t>‹#›</a:t>
            </a:fld>
            <a:endParaRPr kumimoji="1" lang="ja-JP" altLang="en-US"/>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919285647"/>
      </p:ext>
    </p:extLst>
  </p:cSld>
  <p:clrMap bg1="lt1" tx1="dk1" bg2="lt2" tx2="dk2" accent1="accent1" accent2="accent2" accent3="accent3" accent4="accent4" accent5="accent5" accent6="accent6" hlink="hlink" folHlink="folHlink"/>
  <p:sldLayoutIdLst>
    <p:sldLayoutId id="2147483763" r:id="rId1"/>
    <p:sldLayoutId id="2147483764" r:id="rId2"/>
    <p:sldLayoutId id="2147483765" r:id="rId3"/>
    <p:sldLayoutId id="2147483766" r:id="rId4"/>
    <p:sldLayoutId id="2147483767" r:id="rId5"/>
    <p:sldLayoutId id="2147483768" r:id="rId6"/>
    <p:sldLayoutId id="2147483769" r:id="rId7"/>
    <p:sldLayoutId id="2147483770" r:id="rId8"/>
    <p:sldLayoutId id="2147483771" r:id="rId9"/>
    <p:sldLayoutId id="2147483772" r:id="rId10"/>
    <p:sldLayoutId id="2147483773" r:id="rId11"/>
  </p:sldLayoutIdLst>
  <p:txStyles>
    <p:titleStyle>
      <a:lvl1pPr algn="l" defTabSz="914400" rtl="0" eaLnBrk="1" latinLnBrk="0" hangingPunct="1">
        <a:lnSpc>
          <a:spcPct val="85000"/>
        </a:lnSpc>
        <a:spcBef>
          <a:spcPct val="0"/>
        </a:spcBef>
        <a:buNone/>
        <a:defRPr kumimoji="1"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kumimoji="1"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kumimoji="1"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字幕 2">
            <a:extLst>
              <a:ext uri="{FF2B5EF4-FFF2-40B4-BE49-F238E27FC236}">
                <a16:creationId xmlns:a16="http://schemas.microsoft.com/office/drawing/2014/main" id="{FB233CD5-B602-C41A-DC15-9A102A5155C2}"/>
              </a:ext>
            </a:extLst>
          </p:cNvPr>
          <p:cNvSpPr>
            <a:spLocks noGrp="1"/>
          </p:cNvSpPr>
          <p:nvPr>
            <p:ph idx="1"/>
          </p:nvPr>
        </p:nvSpPr>
        <p:spPr>
          <a:xfrm>
            <a:off x="5007429" y="6459136"/>
            <a:ext cx="7075080" cy="472887"/>
          </a:xfrm>
        </p:spPr>
        <p:txBody>
          <a:bodyPr/>
          <a:lstStyle/>
          <a:p>
            <a:r>
              <a:rPr kumimoji="1" lang="ja-JP" altLang="en-US" dirty="0">
                <a:solidFill>
                  <a:srgbClr val="002060"/>
                </a:solidFill>
              </a:rPr>
              <a:t>　　　　　　　　　　　　　　　　　　　　カクチョー不動産　長谷川貴志　</a:t>
            </a:r>
          </a:p>
        </p:txBody>
      </p:sp>
      <p:sp>
        <p:nvSpPr>
          <p:cNvPr id="6" name="字幕 2">
            <a:extLst>
              <a:ext uri="{FF2B5EF4-FFF2-40B4-BE49-F238E27FC236}">
                <a16:creationId xmlns:a16="http://schemas.microsoft.com/office/drawing/2014/main" id="{B7CA3CE6-A520-A6BC-F6CA-50ADC3E9D50F}"/>
              </a:ext>
            </a:extLst>
          </p:cNvPr>
          <p:cNvSpPr txBox="1">
            <a:spLocks/>
          </p:cNvSpPr>
          <p:nvPr/>
        </p:nvSpPr>
        <p:spPr>
          <a:xfrm>
            <a:off x="1702525" y="746532"/>
            <a:ext cx="3470365" cy="831061"/>
          </a:xfrm>
          <a:prstGeom prst="rect">
            <a:avLst/>
          </a:prstGeom>
        </p:spPr>
        <p:txBody>
          <a:bodyPr vert="horz" lIns="91440" tIns="45720" rIns="91440" bIns="45720" rtlCol="0">
            <a:noAutofit/>
          </a:bodyPr>
          <a:lstStyle>
            <a:lvl1pPr marL="0" indent="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None/>
              <a:defRPr kumimoji="1" sz="2400" kern="1200" cap="all" spc="200" baseline="0">
                <a:solidFill>
                  <a:schemeClr val="tx2"/>
                </a:solidFill>
                <a:latin typeface="+mj-lt"/>
                <a:ea typeface="+mn-ea"/>
                <a:cs typeface="+mn-cs"/>
              </a:defRPr>
            </a:lvl1pPr>
            <a:lvl2pPr marL="457200" indent="0" algn="ctr" defTabSz="914400" rtl="0" eaLnBrk="1" latinLnBrk="0" hangingPunct="1">
              <a:lnSpc>
                <a:spcPct val="90000"/>
              </a:lnSpc>
              <a:spcBef>
                <a:spcPts val="200"/>
              </a:spcBef>
              <a:spcAft>
                <a:spcPts val="400"/>
              </a:spcAft>
              <a:buClr>
                <a:schemeClr val="accent1"/>
              </a:buClr>
              <a:buFont typeface="Calibri" pitchFamily="34" charset="0"/>
              <a:buNone/>
              <a:defRPr kumimoji="1" sz="2400" kern="1200">
                <a:solidFill>
                  <a:schemeClr val="tx1">
                    <a:lumMod val="75000"/>
                    <a:lumOff val="25000"/>
                  </a:schemeClr>
                </a:solidFill>
                <a:latin typeface="+mn-lt"/>
                <a:ea typeface="+mn-ea"/>
                <a:cs typeface="+mn-cs"/>
              </a:defRPr>
            </a:lvl2pPr>
            <a:lvl3pPr marL="914400" indent="0" algn="ctr" defTabSz="914400" rtl="0" eaLnBrk="1" latinLnBrk="0" hangingPunct="1">
              <a:lnSpc>
                <a:spcPct val="90000"/>
              </a:lnSpc>
              <a:spcBef>
                <a:spcPts val="200"/>
              </a:spcBef>
              <a:spcAft>
                <a:spcPts val="400"/>
              </a:spcAft>
              <a:buClr>
                <a:schemeClr val="accent1"/>
              </a:buClr>
              <a:buFont typeface="Calibri" pitchFamily="34" charset="0"/>
              <a:buNone/>
              <a:defRPr kumimoji="1" sz="2400" kern="1200">
                <a:solidFill>
                  <a:schemeClr val="tx1">
                    <a:lumMod val="75000"/>
                    <a:lumOff val="25000"/>
                  </a:schemeClr>
                </a:solidFill>
                <a:latin typeface="+mn-lt"/>
                <a:ea typeface="+mn-ea"/>
                <a:cs typeface="+mn-cs"/>
              </a:defRPr>
            </a:lvl3pPr>
            <a:lvl4pPr marL="1371600" indent="0" algn="ctr" defTabSz="914400" rtl="0" eaLnBrk="1" latinLnBrk="0" hangingPunct="1">
              <a:lnSpc>
                <a:spcPct val="90000"/>
              </a:lnSpc>
              <a:spcBef>
                <a:spcPts val="200"/>
              </a:spcBef>
              <a:spcAft>
                <a:spcPts val="400"/>
              </a:spcAft>
              <a:buClr>
                <a:schemeClr val="accent1"/>
              </a:buClr>
              <a:buFont typeface="Calibri" pitchFamily="34" charset="0"/>
              <a:buNone/>
              <a:defRPr kumimoji="1" sz="2000" kern="1200">
                <a:solidFill>
                  <a:schemeClr val="tx1">
                    <a:lumMod val="75000"/>
                    <a:lumOff val="25000"/>
                  </a:schemeClr>
                </a:solidFill>
                <a:latin typeface="+mn-lt"/>
                <a:ea typeface="+mn-ea"/>
                <a:cs typeface="+mn-cs"/>
              </a:defRPr>
            </a:lvl4pPr>
            <a:lvl5pPr marL="1828800" indent="0" algn="ctr" defTabSz="914400" rtl="0" eaLnBrk="1" latinLnBrk="0" hangingPunct="1">
              <a:lnSpc>
                <a:spcPct val="90000"/>
              </a:lnSpc>
              <a:spcBef>
                <a:spcPts val="200"/>
              </a:spcBef>
              <a:spcAft>
                <a:spcPts val="400"/>
              </a:spcAft>
              <a:buClr>
                <a:schemeClr val="accent1"/>
              </a:buClr>
              <a:buFont typeface="Calibri" pitchFamily="34" charset="0"/>
              <a:buNone/>
              <a:defRPr kumimoji="1" sz="2000" kern="1200">
                <a:solidFill>
                  <a:schemeClr val="tx1">
                    <a:lumMod val="75000"/>
                    <a:lumOff val="25000"/>
                  </a:schemeClr>
                </a:solidFill>
                <a:latin typeface="+mn-lt"/>
                <a:ea typeface="+mn-ea"/>
                <a:cs typeface="+mn-cs"/>
              </a:defRPr>
            </a:lvl5pPr>
            <a:lvl6pPr marL="2286000" indent="0" algn="ctr" defTabSz="914400" rtl="0" eaLnBrk="1" latinLnBrk="0" hangingPunct="1">
              <a:lnSpc>
                <a:spcPct val="90000"/>
              </a:lnSpc>
              <a:spcBef>
                <a:spcPts val="200"/>
              </a:spcBef>
              <a:spcAft>
                <a:spcPts val="400"/>
              </a:spcAft>
              <a:buClr>
                <a:schemeClr val="accent1"/>
              </a:buClr>
              <a:buFont typeface="Calibri" pitchFamily="34" charset="0"/>
              <a:buNone/>
              <a:defRPr kumimoji="1" sz="2000" kern="1200">
                <a:solidFill>
                  <a:schemeClr val="tx1">
                    <a:lumMod val="75000"/>
                    <a:lumOff val="25000"/>
                  </a:schemeClr>
                </a:solidFill>
                <a:latin typeface="+mn-lt"/>
                <a:ea typeface="+mn-ea"/>
                <a:cs typeface="+mn-cs"/>
              </a:defRPr>
            </a:lvl6pPr>
            <a:lvl7pPr marL="2743200" indent="0" algn="ctr" defTabSz="914400" rtl="0" eaLnBrk="1" latinLnBrk="0" hangingPunct="1">
              <a:lnSpc>
                <a:spcPct val="90000"/>
              </a:lnSpc>
              <a:spcBef>
                <a:spcPts val="200"/>
              </a:spcBef>
              <a:spcAft>
                <a:spcPts val="400"/>
              </a:spcAft>
              <a:buClr>
                <a:schemeClr val="accent1"/>
              </a:buClr>
              <a:buFont typeface="Calibri" pitchFamily="34" charset="0"/>
              <a:buNone/>
              <a:defRPr kumimoji="1" sz="2000" kern="1200">
                <a:solidFill>
                  <a:schemeClr val="tx1">
                    <a:lumMod val="75000"/>
                    <a:lumOff val="25000"/>
                  </a:schemeClr>
                </a:solidFill>
                <a:latin typeface="+mn-lt"/>
                <a:ea typeface="+mn-ea"/>
                <a:cs typeface="+mn-cs"/>
              </a:defRPr>
            </a:lvl7pPr>
            <a:lvl8pPr marL="3200400" indent="0" algn="ctr" defTabSz="914400" rtl="0" eaLnBrk="1" latinLnBrk="0" hangingPunct="1">
              <a:lnSpc>
                <a:spcPct val="90000"/>
              </a:lnSpc>
              <a:spcBef>
                <a:spcPts val="200"/>
              </a:spcBef>
              <a:spcAft>
                <a:spcPts val="400"/>
              </a:spcAft>
              <a:buClr>
                <a:schemeClr val="accent1"/>
              </a:buClr>
              <a:buFont typeface="Calibri" pitchFamily="34" charset="0"/>
              <a:buNone/>
              <a:defRPr kumimoji="1" sz="2000" kern="1200">
                <a:solidFill>
                  <a:schemeClr val="tx1">
                    <a:lumMod val="75000"/>
                    <a:lumOff val="25000"/>
                  </a:schemeClr>
                </a:solidFill>
                <a:latin typeface="+mn-lt"/>
                <a:ea typeface="+mn-ea"/>
                <a:cs typeface="+mn-cs"/>
              </a:defRPr>
            </a:lvl8pPr>
            <a:lvl9pPr marL="3657600" indent="0" algn="ctr" defTabSz="914400" rtl="0" eaLnBrk="1" latinLnBrk="0" hangingPunct="1">
              <a:lnSpc>
                <a:spcPct val="90000"/>
              </a:lnSpc>
              <a:spcBef>
                <a:spcPts val="200"/>
              </a:spcBef>
              <a:spcAft>
                <a:spcPts val="400"/>
              </a:spcAft>
              <a:buClr>
                <a:schemeClr val="accent1"/>
              </a:buClr>
              <a:buFont typeface="Calibri" pitchFamily="34" charset="0"/>
              <a:buNone/>
              <a:defRPr kumimoji="1" sz="2000" kern="1200">
                <a:solidFill>
                  <a:schemeClr val="tx1">
                    <a:lumMod val="75000"/>
                    <a:lumOff val="25000"/>
                  </a:schemeClr>
                </a:solidFill>
                <a:latin typeface="+mn-lt"/>
                <a:ea typeface="+mn-ea"/>
                <a:cs typeface="+mn-cs"/>
              </a:defRPr>
            </a:lvl9pPr>
          </a:lstStyle>
          <a:p>
            <a:r>
              <a:rPr lang="ja-JP" altLang="en-US" sz="3600" dirty="0">
                <a:solidFill>
                  <a:srgbClr val="002060"/>
                </a:solidFill>
                <a:highlight>
                  <a:srgbClr val="00FF00"/>
                </a:highlight>
              </a:rPr>
              <a:t>推 薦 の 言 葉　　</a:t>
            </a:r>
            <a:endParaRPr lang="ja-JP" altLang="en-US" sz="2800" dirty="0">
              <a:solidFill>
                <a:srgbClr val="002060"/>
              </a:solidFill>
            </a:endParaRPr>
          </a:p>
        </p:txBody>
      </p:sp>
      <p:sp>
        <p:nvSpPr>
          <p:cNvPr id="7" name="タイトル 1">
            <a:extLst>
              <a:ext uri="{FF2B5EF4-FFF2-40B4-BE49-F238E27FC236}">
                <a16:creationId xmlns:a16="http://schemas.microsoft.com/office/drawing/2014/main" id="{7F6A03D9-3F5D-7297-08B4-A1298E81A013}"/>
              </a:ext>
            </a:extLst>
          </p:cNvPr>
          <p:cNvSpPr txBox="1">
            <a:spLocks/>
          </p:cNvSpPr>
          <p:nvPr/>
        </p:nvSpPr>
        <p:spPr>
          <a:xfrm>
            <a:off x="1066800" y="1743317"/>
            <a:ext cx="10058400" cy="1290181"/>
          </a:xfrm>
          <a:prstGeom prst="rect">
            <a:avLst/>
          </a:prstGeom>
        </p:spPr>
        <p:txBody>
          <a:bodyPr vert="horz" lIns="91440" tIns="45720" rIns="91440" bIns="45720" rtlCol="0" anchor="b">
            <a:normAutofit/>
          </a:bodyPr>
          <a:lstStyle>
            <a:lvl1pPr algn="l" defTabSz="914400" rtl="0" eaLnBrk="1" latinLnBrk="0" hangingPunct="1">
              <a:lnSpc>
                <a:spcPct val="85000"/>
              </a:lnSpc>
              <a:spcBef>
                <a:spcPct val="0"/>
              </a:spcBef>
              <a:buNone/>
              <a:defRPr kumimoji="1" sz="8000" kern="1200" spc="-50" baseline="0">
                <a:solidFill>
                  <a:schemeClr val="tx1">
                    <a:lumMod val="85000"/>
                    <a:lumOff val="15000"/>
                  </a:schemeClr>
                </a:solidFill>
                <a:latin typeface="+mj-lt"/>
                <a:ea typeface="+mj-ea"/>
                <a:cs typeface="+mj-cs"/>
              </a:defRPr>
            </a:lvl1pPr>
          </a:lstStyle>
          <a:p>
            <a:r>
              <a:rPr lang="ja-JP" altLang="en-US" sz="2800" dirty="0"/>
              <a:t>「虫が建物に近寄らない害虫ブロック卸販売」の取扱店を紹介させていただきました、実際私も管理しているアパートに施工したところ絶大な効果を実感できました。</a:t>
            </a:r>
            <a:endParaRPr lang="en-US" altLang="ja-JP" sz="2800" dirty="0"/>
          </a:p>
        </p:txBody>
      </p:sp>
      <p:sp>
        <p:nvSpPr>
          <p:cNvPr id="8" name="字幕 2">
            <a:extLst>
              <a:ext uri="{FF2B5EF4-FFF2-40B4-BE49-F238E27FC236}">
                <a16:creationId xmlns:a16="http://schemas.microsoft.com/office/drawing/2014/main" id="{A8634A81-22B9-ECB8-D54F-D42C02D7F558}"/>
              </a:ext>
            </a:extLst>
          </p:cNvPr>
          <p:cNvSpPr txBox="1">
            <a:spLocks/>
          </p:cNvSpPr>
          <p:nvPr/>
        </p:nvSpPr>
        <p:spPr>
          <a:xfrm>
            <a:off x="5007429" y="1254573"/>
            <a:ext cx="6714308" cy="488744"/>
          </a:xfrm>
          <a:prstGeom prst="rect">
            <a:avLst/>
          </a:prstGeom>
        </p:spPr>
        <p:txBody>
          <a:bodyPr vert="horz" lIns="91440" tIns="45720" rIns="91440" bIns="45720" rtlCol="0">
            <a:noAutofit/>
          </a:bodyPr>
          <a:lstStyle>
            <a:lvl1pPr marL="0" indent="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None/>
              <a:defRPr kumimoji="1" sz="2400" kern="1200" cap="all" spc="200" baseline="0">
                <a:solidFill>
                  <a:schemeClr val="tx2"/>
                </a:solidFill>
                <a:latin typeface="+mj-lt"/>
                <a:ea typeface="+mn-ea"/>
                <a:cs typeface="+mn-cs"/>
              </a:defRPr>
            </a:lvl1pPr>
            <a:lvl2pPr marL="457200" indent="0" algn="ctr" defTabSz="914400" rtl="0" eaLnBrk="1" latinLnBrk="0" hangingPunct="1">
              <a:lnSpc>
                <a:spcPct val="90000"/>
              </a:lnSpc>
              <a:spcBef>
                <a:spcPts val="200"/>
              </a:spcBef>
              <a:spcAft>
                <a:spcPts val="400"/>
              </a:spcAft>
              <a:buClr>
                <a:schemeClr val="accent1"/>
              </a:buClr>
              <a:buFont typeface="Calibri" pitchFamily="34" charset="0"/>
              <a:buNone/>
              <a:defRPr kumimoji="1" sz="2400" kern="1200">
                <a:solidFill>
                  <a:schemeClr val="tx1">
                    <a:lumMod val="75000"/>
                    <a:lumOff val="25000"/>
                  </a:schemeClr>
                </a:solidFill>
                <a:latin typeface="+mn-lt"/>
                <a:ea typeface="+mn-ea"/>
                <a:cs typeface="+mn-cs"/>
              </a:defRPr>
            </a:lvl2pPr>
            <a:lvl3pPr marL="914400" indent="0" algn="ctr" defTabSz="914400" rtl="0" eaLnBrk="1" latinLnBrk="0" hangingPunct="1">
              <a:lnSpc>
                <a:spcPct val="90000"/>
              </a:lnSpc>
              <a:spcBef>
                <a:spcPts val="200"/>
              </a:spcBef>
              <a:spcAft>
                <a:spcPts val="400"/>
              </a:spcAft>
              <a:buClr>
                <a:schemeClr val="accent1"/>
              </a:buClr>
              <a:buFont typeface="Calibri" pitchFamily="34" charset="0"/>
              <a:buNone/>
              <a:defRPr kumimoji="1" sz="2400" kern="1200">
                <a:solidFill>
                  <a:schemeClr val="tx1">
                    <a:lumMod val="75000"/>
                    <a:lumOff val="25000"/>
                  </a:schemeClr>
                </a:solidFill>
                <a:latin typeface="+mn-lt"/>
                <a:ea typeface="+mn-ea"/>
                <a:cs typeface="+mn-cs"/>
              </a:defRPr>
            </a:lvl3pPr>
            <a:lvl4pPr marL="1371600" indent="0" algn="ctr" defTabSz="914400" rtl="0" eaLnBrk="1" latinLnBrk="0" hangingPunct="1">
              <a:lnSpc>
                <a:spcPct val="90000"/>
              </a:lnSpc>
              <a:spcBef>
                <a:spcPts val="200"/>
              </a:spcBef>
              <a:spcAft>
                <a:spcPts val="400"/>
              </a:spcAft>
              <a:buClr>
                <a:schemeClr val="accent1"/>
              </a:buClr>
              <a:buFont typeface="Calibri" pitchFamily="34" charset="0"/>
              <a:buNone/>
              <a:defRPr kumimoji="1" sz="2000" kern="1200">
                <a:solidFill>
                  <a:schemeClr val="tx1">
                    <a:lumMod val="75000"/>
                    <a:lumOff val="25000"/>
                  </a:schemeClr>
                </a:solidFill>
                <a:latin typeface="+mn-lt"/>
                <a:ea typeface="+mn-ea"/>
                <a:cs typeface="+mn-cs"/>
              </a:defRPr>
            </a:lvl4pPr>
            <a:lvl5pPr marL="1828800" indent="0" algn="ctr" defTabSz="914400" rtl="0" eaLnBrk="1" latinLnBrk="0" hangingPunct="1">
              <a:lnSpc>
                <a:spcPct val="90000"/>
              </a:lnSpc>
              <a:spcBef>
                <a:spcPts val="200"/>
              </a:spcBef>
              <a:spcAft>
                <a:spcPts val="400"/>
              </a:spcAft>
              <a:buClr>
                <a:schemeClr val="accent1"/>
              </a:buClr>
              <a:buFont typeface="Calibri" pitchFamily="34" charset="0"/>
              <a:buNone/>
              <a:defRPr kumimoji="1" sz="2000" kern="1200">
                <a:solidFill>
                  <a:schemeClr val="tx1">
                    <a:lumMod val="75000"/>
                    <a:lumOff val="25000"/>
                  </a:schemeClr>
                </a:solidFill>
                <a:latin typeface="+mn-lt"/>
                <a:ea typeface="+mn-ea"/>
                <a:cs typeface="+mn-cs"/>
              </a:defRPr>
            </a:lvl5pPr>
            <a:lvl6pPr marL="2286000" indent="0" algn="ctr" defTabSz="914400" rtl="0" eaLnBrk="1" latinLnBrk="0" hangingPunct="1">
              <a:lnSpc>
                <a:spcPct val="90000"/>
              </a:lnSpc>
              <a:spcBef>
                <a:spcPts val="200"/>
              </a:spcBef>
              <a:spcAft>
                <a:spcPts val="400"/>
              </a:spcAft>
              <a:buClr>
                <a:schemeClr val="accent1"/>
              </a:buClr>
              <a:buFont typeface="Calibri" pitchFamily="34" charset="0"/>
              <a:buNone/>
              <a:defRPr kumimoji="1" sz="2000" kern="1200">
                <a:solidFill>
                  <a:schemeClr val="tx1">
                    <a:lumMod val="75000"/>
                    <a:lumOff val="25000"/>
                  </a:schemeClr>
                </a:solidFill>
                <a:latin typeface="+mn-lt"/>
                <a:ea typeface="+mn-ea"/>
                <a:cs typeface="+mn-cs"/>
              </a:defRPr>
            </a:lvl6pPr>
            <a:lvl7pPr marL="2743200" indent="0" algn="ctr" defTabSz="914400" rtl="0" eaLnBrk="1" latinLnBrk="0" hangingPunct="1">
              <a:lnSpc>
                <a:spcPct val="90000"/>
              </a:lnSpc>
              <a:spcBef>
                <a:spcPts val="200"/>
              </a:spcBef>
              <a:spcAft>
                <a:spcPts val="400"/>
              </a:spcAft>
              <a:buClr>
                <a:schemeClr val="accent1"/>
              </a:buClr>
              <a:buFont typeface="Calibri" pitchFamily="34" charset="0"/>
              <a:buNone/>
              <a:defRPr kumimoji="1" sz="2000" kern="1200">
                <a:solidFill>
                  <a:schemeClr val="tx1">
                    <a:lumMod val="75000"/>
                    <a:lumOff val="25000"/>
                  </a:schemeClr>
                </a:solidFill>
                <a:latin typeface="+mn-lt"/>
                <a:ea typeface="+mn-ea"/>
                <a:cs typeface="+mn-cs"/>
              </a:defRPr>
            </a:lvl7pPr>
            <a:lvl8pPr marL="3200400" indent="0" algn="ctr" defTabSz="914400" rtl="0" eaLnBrk="1" latinLnBrk="0" hangingPunct="1">
              <a:lnSpc>
                <a:spcPct val="90000"/>
              </a:lnSpc>
              <a:spcBef>
                <a:spcPts val="200"/>
              </a:spcBef>
              <a:spcAft>
                <a:spcPts val="400"/>
              </a:spcAft>
              <a:buClr>
                <a:schemeClr val="accent1"/>
              </a:buClr>
              <a:buFont typeface="Calibri" pitchFamily="34" charset="0"/>
              <a:buNone/>
              <a:defRPr kumimoji="1" sz="2000" kern="1200">
                <a:solidFill>
                  <a:schemeClr val="tx1">
                    <a:lumMod val="75000"/>
                    <a:lumOff val="25000"/>
                  </a:schemeClr>
                </a:solidFill>
                <a:latin typeface="+mn-lt"/>
                <a:ea typeface="+mn-ea"/>
                <a:cs typeface="+mn-cs"/>
              </a:defRPr>
            </a:lvl8pPr>
            <a:lvl9pPr marL="3657600" indent="0" algn="ctr" defTabSz="914400" rtl="0" eaLnBrk="1" latinLnBrk="0" hangingPunct="1">
              <a:lnSpc>
                <a:spcPct val="90000"/>
              </a:lnSpc>
              <a:spcBef>
                <a:spcPts val="200"/>
              </a:spcBef>
              <a:spcAft>
                <a:spcPts val="400"/>
              </a:spcAft>
              <a:buClr>
                <a:schemeClr val="accent1"/>
              </a:buClr>
              <a:buFont typeface="Calibri" pitchFamily="34" charset="0"/>
              <a:buNone/>
              <a:defRPr kumimoji="1" sz="2000" kern="1200">
                <a:solidFill>
                  <a:schemeClr val="tx1">
                    <a:lumMod val="75000"/>
                    <a:lumOff val="25000"/>
                  </a:schemeClr>
                </a:solidFill>
                <a:latin typeface="+mn-lt"/>
                <a:ea typeface="+mn-ea"/>
                <a:cs typeface="+mn-cs"/>
              </a:defRPr>
            </a:lvl9pPr>
          </a:lstStyle>
          <a:p>
            <a:r>
              <a:rPr lang="ja-JP" altLang="en-US" dirty="0">
                <a:solidFill>
                  <a:srgbClr val="002060"/>
                </a:solidFill>
              </a:rPr>
              <a:t>株式会社 ワイエス 代表取締役 増本重孝　様</a:t>
            </a:r>
          </a:p>
        </p:txBody>
      </p:sp>
      <p:sp>
        <p:nvSpPr>
          <p:cNvPr id="9" name="タイトル 1">
            <a:extLst>
              <a:ext uri="{FF2B5EF4-FFF2-40B4-BE49-F238E27FC236}">
                <a16:creationId xmlns:a16="http://schemas.microsoft.com/office/drawing/2014/main" id="{E3A7BB92-95AE-1AD5-E25A-6BEAD0C2AA52}"/>
              </a:ext>
            </a:extLst>
          </p:cNvPr>
          <p:cNvSpPr txBox="1">
            <a:spLocks/>
          </p:cNvSpPr>
          <p:nvPr/>
        </p:nvSpPr>
        <p:spPr>
          <a:xfrm>
            <a:off x="1066800" y="2862235"/>
            <a:ext cx="10058400" cy="939942"/>
          </a:xfrm>
          <a:prstGeom prst="rect">
            <a:avLst/>
          </a:prstGeom>
        </p:spPr>
        <p:txBody>
          <a:bodyPr vert="horz" lIns="91440" tIns="45720" rIns="91440" bIns="45720" rtlCol="0" anchor="b">
            <a:normAutofit/>
          </a:bodyPr>
          <a:lstStyle>
            <a:lvl1pPr algn="l" defTabSz="914400" rtl="0" eaLnBrk="1" latinLnBrk="0" hangingPunct="1">
              <a:lnSpc>
                <a:spcPct val="85000"/>
              </a:lnSpc>
              <a:spcBef>
                <a:spcPct val="0"/>
              </a:spcBef>
              <a:buNone/>
              <a:defRPr kumimoji="1" sz="8000" kern="1200" spc="-50" baseline="0">
                <a:solidFill>
                  <a:schemeClr val="tx1">
                    <a:lumMod val="85000"/>
                    <a:lumOff val="15000"/>
                  </a:schemeClr>
                </a:solidFill>
                <a:latin typeface="+mj-lt"/>
                <a:ea typeface="+mj-ea"/>
                <a:cs typeface="+mj-cs"/>
              </a:defRPr>
            </a:lvl1pPr>
          </a:lstStyle>
          <a:p>
            <a:r>
              <a:rPr lang="ja-JP" altLang="en-US" sz="2800" dirty="0"/>
              <a:t>取扱店の主な業種は建築、板金、塗装業等の建築、建設に携わる業種の方です。</a:t>
            </a:r>
            <a:endParaRPr lang="en-US" altLang="ja-JP" sz="2800" dirty="0"/>
          </a:p>
        </p:txBody>
      </p:sp>
      <p:sp>
        <p:nvSpPr>
          <p:cNvPr id="10" name="タイトル 1">
            <a:extLst>
              <a:ext uri="{FF2B5EF4-FFF2-40B4-BE49-F238E27FC236}">
                <a16:creationId xmlns:a16="http://schemas.microsoft.com/office/drawing/2014/main" id="{BD145231-50ED-9BBF-BE72-35722997A6FF}"/>
              </a:ext>
            </a:extLst>
          </p:cNvPr>
          <p:cNvSpPr txBox="1">
            <a:spLocks/>
          </p:cNvSpPr>
          <p:nvPr/>
        </p:nvSpPr>
        <p:spPr>
          <a:xfrm>
            <a:off x="1066800" y="3724678"/>
            <a:ext cx="10058400" cy="1211182"/>
          </a:xfrm>
          <a:prstGeom prst="rect">
            <a:avLst/>
          </a:prstGeom>
        </p:spPr>
        <p:txBody>
          <a:bodyPr vert="horz" lIns="91440" tIns="45720" rIns="91440" bIns="45720" rtlCol="0" anchor="b">
            <a:normAutofit/>
          </a:bodyPr>
          <a:lstStyle>
            <a:lvl1pPr algn="l" defTabSz="914400" rtl="0" eaLnBrk="1" latinLnBrk="0" hangingPunct="1">
              <a:lnSpc>
                <a:spcPct val="85000"/>
              </a:lnSpc>
              <a:spcBef>
                <a:spcPct val="0"/>
              </a:spcBef>
              <a:buNone/>
              <a:defRPr kumimoji="1" sz="8000" kern="1200" spc="-50" baseline="0">
                <a:solidFill>
                  <a:schemeClr val="tx1">
                    <a:lumMod val="85000"/>
                    <a:lumOff val="15000"/>
                  </a:schemeClr>
                </a:solidFill>
                <a:latin typeface="+mj-lt"/>
                <a:ea typeface="+mj-ea"/>
                <a:cs typeface="+mj-cs"/>
              </a:defRPr>
            </a:lvl1pPr>
          </a:lstStyle>
          <a:p>
            <a:r>
              <a:rPr lang="ja-JP" altLang="en-US" sz="2800" dirty="0"/>
              <a:t>取扱店の皆様からは既存の顧客に対して害虫ブロックという新しい提案ができた。また、施工することにより売り上げに繋がったとの言葉をいただいてます。</a:t>
            </a:r>
            <a:endParaRPr lang="en-US" altLang="ja-JP" sz="2800" dirty="0"/>
          </a:p>
        </p:txBody>
      </p:sp>
      <p:sp>
        <p:nvSpPr>
          <p:cNvPr id="11" name="タイトル 1">
            <a:extLst>
              <a:ext uri="{FF2B5EF4-FFF2-40B4-BE49-F238E27FC236}">
                <a16:creationId xmlns:a16="http://schemas.microsoft.com/office/drawing/2014/main" id="{5C28A386-EB7B-0DA5-8206-39B1BD1B5035}"/>
              </a:ext>
            </a:extLst>
          </p:cNvPr>
          <p:cNvSpPr txBox="1">
            <a:spLocks/>
          </p:cNvSpPr>
          <p:nvPr/>
        </p:nvSpPr>
        <p:spPr>
          <a:xfrm>
            <a:off x="1066800" y="4921095"/>
            <a:ext cx="10058400" cy="2275445"/>
          </a:xfrm>
          <a:prstGeom prst="rect">
            <a:avLst/>
          </a:prstGeom>
        </p:spPr>
        <p:txBody>
          <a:bodyPr vert="horz" lIns="91440" tIns="45720" rIns="91440" bIns="45720" rtlCol="0" anchor="b">
            <a:normAutofit/>
          </a:bodyPr>
          <a:lstStyle>
            <a:lvl1pPr algn="l" defTabSz="914400" rtl="0" eaLnBrk="1" latinLnBrk="0" hangingPunct="1">
              <a:lnSpc>
                <a:spcPct val="85000"/>
              </a:lnSpc>
              <a:spcBef>
                <a:spcPct val="0"/>
              </a:spcBef>
              <a:buNone/>
              <a:defRPr kumimoji="1" sz="8000" kern="1200" spc="-50" baseline="0">
                <a:solidFill>
                  <a:schemeClr val="tx1">
                    <a:lumMod val="85000"/>
                    <a:lumOff val="15000"/>
                  </a:schemeClr>
                </a:solidFill>
                <a:latin typeface="+mj-lt"/>
                <a:ea typeface="+mj-ea"/>
                <a:cs typeface="+mj-cs"/>
              </a:defRPr>
            </a:lvl1pPr>
          </a:lstStyle>
          <a:p>
            <a:r>
              <a:rPr lang="ja-JP" altLang="en-US" sz="2800" dirty="0"/>
              <a:t>また、施工を受けた方からは虫が来なくなり不快感や掃除の手間がなくなったとの声を伺ってます。</a:t>
            </a:r>
            <a:endParaRPr lang="en-US" altLang="ja-JP" sz="2800" dirty="0"/>
          </a:p>
          <a:p>
            <a:r>
              <a:rPr lang="ja-JP" altLang="en-US" sz="2800" dirty="0"/>
              <a:t>今後もこの三方よしの商品を県内はもとより全国に広げるために推薦いたします。</a:t>
            </a:r>
            <a:endParaRPr lang="en-US" altLang="ja-JP" sz="2800" dirty="0"/>
          </a:p>
          <a:p>
            <a:endParaRPr lang="en-US" altLang="ja-JP" sz="2800" dirty="0"/>
          </a:p>
          <a:p>
            <a:endParaRPr lang="en-US" altLang="ja-JP" sz="2800" dirty="0"/>
          </a:p>
        </p:txBody>
      </p:sp>
    </p:spTree>
    <p:extLst>
      <p:ext uri="{BB962C8B-B14F-4D97-AF65-F5344CB8AC3E}">
        <p14:creationId xmlns:p14="http://schemas.microsoft.com/office/powerpoint/2010/main" val="2160845390"/>
      </p:ext>
    </p:extLst>
  </p:cSld>
  <p:clrMapOvr>
    <a:masterClrMapping/>
  </p:clrMapOvr>
</p:sld>
</file>

<file path=ppt/theme/theme1.xml><?xml version="1.0" encoding="utf-8"?>
<a:theme xmlns:a="http://schemas.openxmlformats.org/drawingml/2006/main" name="レトロスペクト">
  <a:themeElements>
    <a:clrScheme name="レトロスペクト">
      <a:dk1>
        <a:sysClr val="windowText" lastClr="000000"/>
      </a:dk1>
      <a:lt1>
        <a:sysClr val="window" lastClr="FFFFFF"/>
      </a:lt1>
      <a:dk2>
        <a:srgbClr val="455F51"/>
      </a:dk2>
      <a:lt2>
        <a:srgbClr val="E2DFCC"/>
      </a:lt2>
      <a:accent1>
        <a:srgbClr val="99CB38"/>
      </a:accent1>
      <a:accent2>
        <a:srgbClr val="63A537"/>
      </a:accent2>
      <a:accent3>
        <a:srgbClr val="37A76F"/>
      </a:accent3>
      <a:accent4>
        <a:srgbClr val="44C1A3"/>
      </a:accent4>
      <a:accent5>
        <a:srgbClr val="4EB3CF"/>
      </a:accent5>
      <a:accent6>
        <a:srgbClr val="51C3F9"/>
      </a:accent6>
      <a:hlink>
        <a:srgbClr val="6B9F25"/>
      </a:hlink>
      <a:folHlink>
        <a:srgbClr val="B26B02"/>
      </a:folHlink>
    </a:clrScheme>
    <a:fontScheme name="レトロスペクト">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レトロスペクト">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D26EA377-59BD-4C9C-9D94-EE8416EE4C79}"/>
    </a:ext>
  </a:extLst>
</a:theme>
</file>

<file path=docProps/app.xml><?xml version="1.0" encoding="utf-8"?>
<Properties xmlns="http://schemas.openxmlformats.org/officeDocument/2006/extended-properties" xmlns:vt="http://schemas.openxmlformats.org/officeDocument/2006/docPropsVTypes">
  <Template/>
  <TotalTime>81</TotalTime>
  <Words>158</Words>
  <Application>Microsoft Office PowerPoint</Application>
  <PresentationFormat>ワイド画面</PresentationFormat>
  <Paragraphs>8</Paragraphs>
  <Slides>1</Slides>
  <Notes>0</Notes>
  <HiddenSlides>0</HiddenSlides>
  <MMClips>0</MMClips>
  <ScaleCrop>false</ScaleCrop>
  <HeadingPairs>
    <vt:vector size="6" baseType="variant">
      <vt:variant>
        <vt:lpstr>使用されているフォント</vt:lpstr>
      </vt:variant>
      <vt:variant>
        <vt:i4>2</vt:i4>
      </vt:variant>
      <vt:variant>
        <vt:lpstr>テーマ</vt:lpstr>
      </vt:variant>
      <vt:variant>
        <vt:i4>1</vt:i4>
      </vt:variant>
      <vt:variant>
        <vt:lpstr>スライド タイトル</vt:lpstr>
      </vt:variant>
      <vt:variant>
        <vt:i4>1</vt:i4>
      </vt:variant>
    </vt:vector>
  </HeadingPairs>
  <TitlesOfParts>
    <vt:vector size="4" baseType="lpstr">
      <vt:lpstr>Calibri</vt:lpstr>
      <vt:lpstr>Calibri Light</vt:lpstr>
      <vt:lpstr>レトロスペクト</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思考を変えるには 　　　　　　まず身体から</dc:title>
  <dc:creator>長谷川 貴志</dc:creator>
  <cp:lastModifiedBy>長谷川 貴志</cp:lastModifiedBy>
  <cp:revision>5</cp:revision>
  <dcterms:created xsi:type="dcterms:W3CDTF">2022-07-30T09:49:50Z</dcterms:created>
  <dcterms:modified xsi:type="dcterms:W3CDTF">2022-09-13T00:44:08Z</dcterms:modified>
</cp:coreProperties>
</file>