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E6A7FA-6F6B-4AC3-A6AD-951BEDDAE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665018"/>
            <a:ext cx="9603275" cy="120797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dirty="0"/>
              <a:t>島田バス株式会社　　後藤岳久　</a:t>
            </a:r>
            <a:r>
              <a:rPr kumimoji="1" lang="ja-JP" altLang="en-US" dirty="0"/>
              <a:t>様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2E3144-EBB1-4E46-8CCE-C1FF0B95E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07667" y="2019300"/>
            <a:ext cx="10885336" cy="3810000"/>
          </a:xfrm>
        </p:spPr>
        <p:txBody>
          <a:bodyPr vert="horz"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dirty="0"/>
              <a:t>　出張手配専門旅行会社の後藤さんを推薦します。　　　　　　　　　　　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最近出張が多くなりホテル予約をしないといけません。ホテルを選ぶのも、会場の近くで探すのも結構時間がかかり、最低</a:t>
            </a:r>
            <a:r>
              <a:rPr lang="en-US" altLang="ja-JP" dirty="0"/>
              <a:t>30</a:t>
            </a:r>
            <a:r>
              <a:rPr lang="ja-JP" altLang="en-US" dirty="0"/>
              <a:t>分以上かかってしまいます。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しかし、出張手配専門旅行会社の後藤さんにお願いすれば、慣れない都内の移動方法や、手ごろな金額で気の利いたホテルを探してくれます。しかも、待ち合わせ場所の近くで商談できそうな場所も、数カ所探してくれて好きなところを選ぶことが出来ます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自分の時間確保と、サイトの見にくさのストレスから解消され、値ごろ感のあるホテルを探してくれるので、とても助かっています。毎日の業務で忙しく、じっくりホテルを選んでいる時間が無い方に、出張手配専門旅行会社の後藤さんを推薦します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　　　　　　　　　　　　　　　令和</a:t>
            </a:r>
            <a:r>
              <a:rPr kumimoji="1" lang="en-US" altLang="ja-JP" dirty="0"/>
              <a:t>4</a:t>
            </a:r>
            <a:r>
              <a:rPr kumimoji="1" lang="ja-JP" altLang="en-US" dirty="0"/>
              <a:t>年</a:t>
            </a:r>
            <a:r>
              <a:rPr kumimoji="1" lang="en-US" altLang="ja-JP" dirty="0"/>
              <a:t>9</a:t>
            </a:r>
            <a:r>
              <a:rPr kumimoji="1" lang="ja-JP" altLang="en-US" dirty="0"/>
              <a:t>月</a:t>
            </a:r>
            <a:r>
              <a:rPr kumimoji="1" lang="en-US" altLang="ja-JP" dirty="0"/>
              <a:t>15</a:t>
            </a:r>
            <a:r>
              <a:rPr kumimoji="1" lang="ja-JP" altLang="en-US" dirty="0"/>
              <a:t>日　　</a:t>
            </a:r>
            <a:r>
              <a:rPr lang="ja-JP" altLang="en-US" dirty="0"/>
              <a:t>株式会社丸源竹内組</a:t>
            </a:r>
            <a:r>
              <a:rPr kumimoji="1" lang="ja-JP" altLang="en-US" dirty="0"/>
              <a:t>　竹内隆介。</a:t>
            </a:r>
          </a:p>
        </p:txBody>
      </p:sp>
    </p:spTree>
    <p:extLst>
      <p:ext uri="{BB962C8B-B14F-4D97-AF65-F5344CB8AC3E}">
        <p14:creationId xmlns:p14="http://schemas.microsoft.com/office/powerpoint/2010/main" val="1063049582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TM10001114[[fn=ギャラリー]]</Template>
  <TotalTime>56</TotalTime>
  <Words>190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ギャラリー</vt:lpstr>
      <vt:lpstr>島田バス株式会社　　後藤岳久　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推薦のことば　　○○様</dc:title>
  <dc:creator>増本 重孝</dc:creator>
  <cp:lastModifiedBy>隆介 竹内</cp:lastModifiedBy>
  <cp:revision>9</cp:revision>
  <dcterms:created xsi:type="dcterms:W3CDTF">2022-01-13T05:31:39Z</dcterms:created>
  <dcterms:modified xsi:type="dcterms:W3CDTF">2022-09-15T09:29:47Z</dcterms:modified>
</cp:coreProperties>
</file>