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9" r:id="rId4"/>
  </p:sldMasterIdLst>
  <p:notesMasterIdLst>
    <p:notesMasterId r:id="rId6"/>
  </p:notesMasterIdLst>
  <p:sldIdLst>
    <p:sldId id="257" r:id="rId5"/>
  </p:sldIdLst>
  <p:sldSz cx="9144000" cy="6858000" type="screen4x3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Times New Roman" pitchFamily="18" charset="0"/>
        <a:ea typeface="ＭＳ Ｐゴシック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Times New Roman" pitchFamily="18" charset="0"/>
        <a:ea typeface="ＭＳ Ｐゴシック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Times New Roman" pitchFamily="18" charset="0"/>
        <a:ea typeface="ＭＳ Ｐゴシック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Times New Roman" pitchFamily="18" charset="0"/>
        <a:ea typeface="ＭＳ Ｐゴシック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Times New Roman" pitchFamily="18" charset="0"/>
        <a:ea typeface="ＭＳ Ｐゴシック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Times New Roman" pitchFamily="18" charset="0"/>
        <a:ea typeface="ＭＳ Ｐゴシック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Times New Roman" pitchFamily="18" charset="0"/>
        <a:ea typeface="ＭＳ Ｐゴシック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Times New Roman" pitchFamily="18" charset="0"/>
        <a:ea typeface="ＭＳ Ｐゴシック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Times New Roman" pitchFamily="18" charset="0"/>
        <a:ea typeface="ＭＳ Ｐゴシック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>
      <p:cViewPr varScale="1">
        <p:scale>
          <a:sx n="113" d="100"/>
          <a:sy n="113" d="100"/>
        </p:scale>
        <p:origin x="1536" y="1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7" d="100"/>
          <a:sy n="57" d="100"/>
        </p:scale>
        <p:origin x="-1836" y="-10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ja-JP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 altLang="ja-JP"/>
          </a:p>
        </p:txBody>
      </p:sp>
      <p:sp>
        <p:nvSpPr>
          <p:cNvPr id="614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ja-JP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4A4A74FE-FE03-428D-8813-E3D1734D7CB7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93288786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明朝" pitchFamily="18" charset="-128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明朝" pitchFamily="18" charset="-128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明朝" pitchFamily="18" charset="-128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明朝" pitchFamily="18" charset="-128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明朝" pitchFamily="18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Freeform 2"/>
          <p:cNvSpPr>
            <a:spLocks/>
          </p:cNvSpPr>
          <p:nvPr/>
        </p:nvSpPr>
        <p:spPr bwMode="auto">
          <a:xfrm>
            <a:off x="1663700" y="3327400"/>
            <a:ext cx="7480300" cy="3087688"/>
          </a:xfrm>
          <a:custGeom>
            <a:avLst/>
            <a:gdLst>
              <a:gd name="T0" fmla="*/ 104 w 4712"/>
              <a:gd name="T1" fmla="*/ 1944 h 1945"/>
              <a:gd name="T2" fmla="*/ 144 w 4712"/>
              <a:gd name="T3" fmla="*/ 1912 h 1945"/>
              <a:gd name="T4" fmla="*/ 1320 w 4712"/>
              <a:gd name="T5" fmla="*/ 1568 h 1945"/>
              <a:gd name="T6" fmla="*/ 2000 w 4712"/>
              <a:gd name="T7" fmla="*/ 1264 h 1945"/>
              <a:gd name="T8" fmla="*/ 2104 w 4712"/>
              <a:gd name="T9" fmla="*/ 1208 h 1945"/>
              <a:gd name="T10" fmla="*/ 2312 w 4712"/>
              <a:gd name="T11" fmla="*/ 1056 h 1945"/>
              <a:gd name="T12" fmla="*/ 2416 w 4712"/>
              <a:gd name="T13" fmla="*/ 936 h 1945"/>
              <a:gd name="T14" fmla="*/ 2464 w 4712"/>
              <a:gd name="T15" fmla="*/ 824 h 1945"/>
              <a:gd name="T16" fmla="*/ 3376 w 4712"/>
              <a:gd name="T17" fmla="*/ 504 h 1945"/>
              <a:gd name="T18" fmla="*/ 3648 w 4712"/>
              <a:gd name="T19" fmla="*/ 496 h 1945"/>
              <a:gd name="T20" fmla="*/ 4160 w 4712"/>
              <a:gd name="T21" fmla="*/ 400 h 1945"/>
              <a:gd name="T22" fmla="*/ 4416 w 4712"/>
              <a:gd name="T23" fmla="*/ 304 h 1945"/>
              <a:gd name="T24" fmla="*/ 4472 w 4712"/>
              <a:gd name="T25" fmla="*/ 296 h 1945"/>
              <a:gd name="T26" fmla="*/ 4711 w 4712"/>
              <a:gd name="T27" fmla="*/ 224 h 1945"/>
              <a:gd name="T28" fmla="*/ 4711 w 4712"/>
              <a:gd name="T29" fmla="*/ 0 h 1945"/>
              <a:gd name="T30" fmla="*/ 2440 w 4712"/>
              <a:gd name="T31" fmla="*/ 768 h 1945"/>
              <a:gd name="T32" fmla="*/ 2232 w 4712"/>
              <a:gd name="T33" fmla="*/ 760 h 1945"/>
              <a:gd name="T34" fmla="*/ 1784 w 4712"/>
              <a:gd name="T35" fmla="*/ 808 h 1945"/>
              <a:gd name="T36" fmla="*/ 1600 w 4712"/>
              <a:gd name="T37" fmla="*/ 848 h 1945"/>
              <a:gd name="T38" fmla="*/ 760 w 4712"/>
              <a:gd name="T39" fmla="*/ 1056 h 1945"/>
              <a:gd name="T40" fmla="*/ 0 w 4712"/>
              <a:gd name="T41" fmla="*/ 1288 h 1945"/>
              <a:gd name="T42" fmla="*/ 104 w 4712"/>
              <a:gd name="T43" fmla="*/ 1384 h 1945"/>
              <a:gd name="T44" fmla="*/ 104 w 4712"/>
              <a:gd name="T45" fmla="*/ 1944 h 194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</a:cxnLst>
            <a:rect l="0" t="0" r="r" b="b"/>
            <a:pathLst>
              <a:path w="4712" h="1945">
                <a:moveTo>
                  <a:pt x="104" y="1944"/>
                </a:moveTo>
                <a:lnTo>
                  <a:pt x="144" y="1912"/>
                </a:lnTo>
                <a:lnTo>
                  <a:pt x="1320" y="1568"/>
                </a:lnTo>
                <a:lnTo>
                  <a:pt x="2000" y="1264"/>
                </a:lnTo>
                <a:lnTo>
                  <a:pt x="2104" y="1208"/>
                </a:lnTo>
                <a:lnTo>
                  <a:pt x="2312" y="1056"/>
                </a:lnTo>
                <a:lnTo>
                  <a:pt x="2416" y="936"/>
                </a:lnTo>
                <a:lnTo>
                  <a:pt x="2464" y="824"/>
                </a:lnTo>
                <a:lnTo>
                  <a:pt x="3376" y="504"/>
                </a:lnTo>
                <a:lnTo>
                  <a:pt x="3648" y="496"/>
                </a:lnTo>
                <a:lnTo>
                  <a:pt x="4160" y="400"/>
                </a:lnTo>
                <a:lnTo>
                  <a:pt x="4416" y="304"/>
                </a:lnTo>
                <a:lnTo>
                  <a:pt x="4472" y="296"/>
                </a:lnTo>
                <a:lnTo>
                  <a:pt x="4711" y="224"/>
                </a:lnTo>
                <a:lnTo>
                  <a:pt x="4711" y="0"/>
                </a:lnTo>
                <a:lnTo>
                  <a:pt x="2440" y="768"/>
                </a:lnTo>
                <a:lnTo>
                  <a:pt x="2232" y="760"/>
                </a:lnTo>
                <a:lnTo>
                  <a:pt x="1784" y="808"/>
                </a:lnTo>
                <a:lnTo>
                  <a:pt x="1600" y="848"/>
                </a:lnTo>
                <a:lnTo>
                  <a:pt x="760" y="1056"/>
                </a:lnTo>
                <a:lnTo>
                  <a:pt x="0" y="1288"/>
                </a:lnTo>
                <a:lnTo>
                  <a:pt x="104" y="1384"/>
                </a:lnTo>
                <a:lnTo>
                  <a:pt x="104" y="1944"/>
                </a:lnTo>
              </a:path>
            </a:pathLst>
          </a:custGeom>
          <a:solidFill>
            <a:srgbClr val="000000">
              <a:alpha val="5000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3075" name="Group 3"/>
          <p:cNvGrpSpPr>
            <a:grpSpLocks/>
          </p:cNvGrpSpPr>
          <p:nvPr/>
        </p:nvGrpSpPr>
        <p:grpSpPr bwMode="auto">
          <a:xfrm>
            <a:off x="123825" y="165100"/>
            <a:ext cx="2471738" cy="6400800"/>
            <a:chOff x="78" y="104"/>
            <a:chExt cx="1557" cy="4032"/>
          </a:xfrm>
        </p:grpSpPr>
        <p:grpSp>
          <p:nvGrpSpPr>
            <p:cNvPr id="3076" name="Group 4"/>
            <p:cNvGrpSpPr>
              <a:grpSpLocks/>
            </p:cNvGrpSpPr>
            <p:nvPr/>
          </p:nvGrpSpPr>
          <p:grpSpPr bwMode="auto">
            <a:xfrm>
              <a:off x="78" y="3089"/>
              <a:ext cx="1097" cy="1047"/>
              <a:chOff x="78" y="3089"/>
              <a:chExt cx="1097" cy="1047"/>
            </a:xfrm>
          </p:grpSpPr>
          <p:sp>
            <p:nvSpPr>
              <p:cNvPr id="3077" name="Rectangle 5"/>
              <p:cNvSpPr>
                <a:spLocks noChangeArrowheads="1"/>
              </p:cNvSpPr>
              <p:nvPr/>
            </p:nvSpPr>
            <p:spPr bwMode="auto">
              <a:xfrm>
                <a:off x="82" y="3476"/>
                <a:ext cx="1085" cy="513"/>
              </a:xfrm>
              <a:prstGeom prst="rect">
                <a:avLst/>
              </a:prstGeom>
              <a:gradFill rotWithShape="0">
                <a:gsLst>
                  <a:gs pos="0">
                    <a:srgbClr val="590000"/>
                  </a:gs>
                  <a:gs pos="50000">
                    <a:schemeClr val="bg1"/>
                  </a:gs>
                  <a:gs pos="100000">
                    <a:srgbClr val="590000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78" name="Oval 6"/>
              <p:cNvSpPr>
                <a:spLocks noChangeArrowheads="1"/>
              </p:cNvSpPr>
              <p:nvPr/>
            </p:nvSpPr>
            <p:spPr bwMode="auto">
              <a:xfrm>
                <a:off x="87" y="3826"/>
                <a:ext cx="1084" cy="310"/>
              </a:xfrm>
              <a:prstGeom prst="ellipse">
                <a:avLst/>
              </a:prstGeom>
              <a:gradFill rotWithShape="0">
                <a:gsLst>
                  <a:gs pos="0">
                    <a:srgbClr val="590000"/>
                  </a:gs>
                  <a:gs pos="50000">
                    <a:schemeClr val="bg1"/>
                  </a:gs>
                  <a:gs pos="100000">
                    <a:srgbClr val="590000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79" name="Oval 7"/>
              <p:cNvSpPr>
                <a:spLocks noChangeArrowheads="1"/>
              </p:cNvSpPr>
              <p:nvPr/>
            </p:nvSpPr>
            <p:spPr bwMode="auto">
              <a:xfrm>
                <a:off x="90" y="3350"/>
                <a:ext cx="1085" cy="209"/>
              </a:xfrm>
              <a:prstGeom prst="ellipse">
                <a:avLst/>
              </a:prstGeom>
              <a:gradFill rotWithShape="0">
                <a:gsLst>
                  <a:gs pos="0">
                    <a:srgbClr val="590000"/>
                  </a:gs>
                  <a:gs pos="50000">
                    <a:schemeClr val="bg1"/>
                  </a:gs>
                  <a:gs pos="100000">
                    <a:srgbClr val="590000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80" name="AutoShape 8"/>
              <p:cNvSpPr>
                <a:spLocks noChangeArrowheads="1"/>
              </p:cNvSpPr>
              <p:nvPr/>
            </p:nvSpPr>
            <p:spPr bwMode="auto">
              <a:xfrm flipV="1">
                <a:off x="78" y="3191"/>
                <a:ext cx="1089" cy="255"/>
              </a:xfrm>
              <a:custGeom>
                <a:avLst/>
                <a:gdLst>
                  <a:gd name="G0" fmla="+- 5399 0 0"/>
                  <a:gd name="G1" fmla="+- 21600 0 5399"/>
                  <a:gd name="G2" fmla="*/ 5399 1 2"/>
                  <a:gd name="G3" fmla="+- 21600 0 G2"/>
                  <a:gd name="G4" fmla="+/ 5399 21600 2"/>
                  <a:gd name="G5" fmla="+/ G1 0 2"/>
                  <a:gd name="G6" fmla="*/ 21600 21600 5399"/>
                  <a:gd name="G7" fmla="*/ G6 1 2"/>
                  <a:gd name="G8" fmla="+- 21600 0 G7"/>
                  <a:gd name="G9" fmla="*/ 21600 1 2"/>
                  <a:gd name="G10" fmla="+- 5399 0 G9"/>
                  <a:gd name="G11" fmla="?: G10 G8 0"/>
                  <a:gd name="G12" fmla="?: G10 G7 21600"/>
                  <a:gd name="T0" fmla="*/ 18900 w 21600"/>
                  <a:gd name="T1" fmla="*/ 10800 h 21600"/>
                  <a:gd name="T2" fmla="*/ 10800 w 21600"/>
                  <a:gd name="T3" fmla="*/ 21600 h 21600"/>
                  <a:gd name="T4" fmla="*/ 2700 w 21600"/>
                  <a:gd name="T5" fmla="*/ 10800 h 21600"/>
                  <a:gd name="T6" fmla="*/ 10800 w 21600"/>
                  <a:gd name="T7" fmla="*/ 0 h 21600"/>
                  <a:gd name="T8" fmla="*/ 4500 w 21600"/>
                  <a:gd name="T9" fmla="*/ 4500 h 21600"/>
                  <a:gd name="T10" fmla="*/ 17100 w 21600"/>
                  <a:gd name="T11" fmla="*/ 171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T8" t="T9" r="T10" b="T11"/>
                <a:pathLst>
                  <a:path w="21600" h="21600">
                    <a:moveTo>
                      <a:pt x="0" y="0"/>
                    </a:moveTo>
                    <a:lnTo>
                      <a:pt x="5399" y="21600"/>
                    </a:lnTo>
                    <a:lnTo>
                      <a:pt x="16201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590000"/>
                  </a:gs>
                  <a:gs pos="50000">
                    <a:schemeClr val="bg1"/>
                  </a:gs>
                  <a:gs pos="100000">
                    <a:srgbClr val="590000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81" name="Freeform 9"/>
              <p:cNvSpPr>
                <a:spLocks/>
              </p:cNvSpPr>
              <p:nvPr/>
            </p:nvSpPr>
            <p:spPr bwMode="auto">
              <a:xfrm>
                <a:off x="168" y="3221"/>
                <a:ext cx="281" cy="863"/>
              </a:xfrm>
              <a:custGeom>
                <a:avLst/>
                <a:gdLst>
                  <a:gd name="T0" fmla="*/ 171 w 281"/>
                  <a:gd name="T1" fmla="*/ 0 h 863"/>
                  <a:gd name="T2" fmla="*/ 0 w 281"/>
                  <a:gd name="T3" fmla="*/ 241 h 863"/>
                  <a:gd name="T4" fmla="*/ 0 w 281"/>
                  <a:gd name="T5" fmla="*/ 818 h 863"/>
                  <a:gd name="T6" fmla="*/ 90 w 281"/>
                  <a:gd name="T7" fmla="*/ 844 h 863"/>
                  <a:gd name="T8" fmla="*/ 153 w 281"/>
                  <a:gd name="T9" fmla="*/ 853 h 863"/>
                  <a:gd name="T10" fmla="*/ 230 w 281"/>
                  <a:gd name="T11" fmla="*/ 862 h 863"/>
                  <a:gd name="T12" fmla="*/ 230 w 281"/>
                  <a:gd name="T13" fmla="*/ 294 h 863"/>
                  <a:gd name="T14" fmla="*/ 280 w 281"/>
                  <a:gd name="T15" fmla="*/ 21 h 863"/>
                  <a:gd name="T16" fmla="*/ 256 w 281"/>
                  <a:gd name="T17" fmla="*/ 21 h 863"/>
                  <a:gd name="T18" fmla="*/ 204 w 281"/>
                  <a:gd name="T19" fmla="*/ 13 h 863"/>
                  <a:gd name="T20" fmla="*/ 171 w 281"/>
                  <a:gd name="T21" fmla="*/ 0 h 86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81" h="863">
                    <a:moveTo>
                      <a:pt x="171" y="0"/>
                    </a:moveTo>
                    <a:lnTo>
                      <a:pt x="0" y="241"/>
                    </a:lnTo>
                    <a:lnTo>
                      <a:pt x="0" y="818"/>
                    </a:lnTo>
                    <a:lnTo>
                      <a:pt x="90" y="844"/>
                    </a:lnTo>
                    <a:lnTo>
                      <a:pt x="153" y="853"/>
                    </a:lnTo>
                    <a:lnTo>
                      <a:pt x="230" y="862"/>
                    </a:lnTo>
                    <a:lnTo>
                      <a:pt x="230" y="294"/>
                    </a:lnTo>
                    <a:lnTo>
                      <a:pt x="280" y="21"/>
                    </a:lnTo>
                    <a:lnTo>
                      <a:pt x="256" y="21"/>
                    </a:lnTo>
                    <a:lnTo>
                      <a:pt x="204" y="13"/>
                    </a:lnTo>
                    <a:lnTo>
                      <a:pt x="171" y="0"/>
                    </a:lnTo>
                  </a:path>
                </a:pathLst>
              </a:custGeom>
              <a:gradFill rotWithShape="0">
                <a:gsLst>
                  <a:gs pos="0">
                    <a:srgbClr val="590000"/>
                  </a:gs>
                  <a:gs pos="50000">
                    <a:schemeClr val="bg1"/>
                  </a:gs>
                  <a:gs pos="100000">
                    <a:srgbClr val="590000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82" name="Oval 10"/>
              <p:cNvSpPr>
                <a:spLocks noChangeArrowheads="1"/>
              </p:cNvSpPr>
              <p:nvPr/>
            </p:nvSpPr>
            <p:spPr bwMode="auto">
              <a:xfrm>
                <a:off x="106" y="3350"/>
                <a:ext cx="1038" cy="189"/>
              </a:xfrm>
              <a:prstGeom prst="ellipse">
                <a:avLst/>
              </a:prstGeom>
              <a:solidFill>
                <a:srgbClr val="000000">
                  <a:alpha val="50000"/>
                </a:srgb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83" name="Freeform 11"/>
              <p:cNvSpPr>
                <a:spLocks/>
              </p:cNvSpPr>
              <p:nvPr/>
            </p:nvSpPr>
            <p:spPr bwMode="auto">
              <a:xfrm>
                <a:off x="223" y="3261"/>
                <a:ext cx="132" cy="801"/>
              </a:xfrm>
              <a:custGeom>
                <a:avLst/>
                <a:gdLst>
                  <a:gd name="T0" fmla="*/ 0 w 132"/>
                  <a:gd name="T1" fmla="*/ 254 h 801"/>
                  <a:gd name="T2" fmla="*/ 0 w 132"/>
                  <a:gd name="T3" fmla="*/ 795 h 801"/>
                  <a:gd name="T4" fmla="*/ 40 w 132"/>
                  <a:gd name="T5" fmla="*/ 800 h 801"/>
                  <a:gd name="T6" fmla="*/ 40 w 132"/>
                  <a:gd name="T7" fmla="*/ 263 h 801"/>
                  <a:gd name="T8" fmla="*/ 131 w 132"/>
                  <a:gd name="T9" fmla="*/ 8 h 801"/>
                  <a:gd name="T10" fmla="*/ 114 w 132"/>
                  <a:gd name="T11" fmla="*/ 0 h 801"/>
                  <a:gd name="T12" fmla="*/ 0 w 132"/>
                  <a:gd name="T13" fmla="*/ 254 h 8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32" h="801">
                    <a:moveTo>
                      <a:pt x="0" y="254"/>
                    </a:moveTo>
                    <a:lnTo>
                      <a:pt x="0" y="795"/>
                    </a:lnTo>
                    <a:lnTo>
                      <a:pt x="40" y="800"/>
                    </a:lnTo>
                    <a:lnTo>
                      <a:pt x="40" y="263"/>
                    </a:lnTo>
                    <a:lnTo>
                      <a:pt x="131" y="8"/>
                    </a:lnTo>
                    <a:lnTo>
                      <a:pt x="114" y="0"/>
                    </a:lnTo>
                    <a:lnTo>
                      <a:pt x="0" y="254"/>
                    </a:lnTo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50000">
                    <a:srgbClr val="FFFFFF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84" name="Freeform 12"/>
              <p:cNvSpPr>
                <a:spLocks/>
              </p:cNvSpPr>
              <p:nvPr/>
            </p:nvSpPr>
            <p:spPr bwMode="auto">
              <a:xfrm>
                <a:off x="914" y="3239"/>
                <a:ext cx="245" cy="797"/>
              </a:xfrm>
              <a:custGeom>
                <a:avLst/>
                <a:gdLst>
                  <a:gd name="T0" fmla="*/ 244 w 245"/>
                  <a:gd name="T1" fmla="*/ 224 h 797"/>
                  <a:gd name="T2" fmla="*/ 244 w 245"/>
                  <a:gd name="T3" fmla="*/ 765 h 797"/>
                  <a:gd name="T4" fmla="*/ 203 w 245"/>
                  <a:gd name="T5" fmla="*/ 796 h 797"/>
                  <a:gd name="T6" fmla="*/ 203 w 245"/>
                  <a:gd name="T7" fmla="*/ 233 h 797"/>
                  <a:gd name="T8" fmla="*/ 0 w 245"/>
                  <a:gd name="T9" fmla="*/ 8 h 797"/>
                  <a:gd name="T10" fmla="*/ 18 w 245"/>
                  <a:gd name="T11" fmla="*/ 0 h 797"/>
                  <a:gd name="T12" fmla="*/ 244 w 245"/>
                  <a:gd name="T13" fmla="*/ 224 h 79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45" h="797">
                    <a:moveTo>
                      <a:pt x="244" y="224"/>
                    </a:moveTo>
                    <a:lnTo>
                      <a:pt x="244" y="765"/>
                    </a:lnTo>
                    <a:lnTo>
                      <a:pt x="203" y="796"/>
                    </a:lnTo>
                    <a:lnTo>
                      <a:pt x="203" y="233"/>
                    </a:lnTo>
                    <a:lnTo>
                      <a:pt x="0" y="8"/>
                    </a:lnTo>
                    <a:lnTo>
                      <a:pt x="18" y="0"/>
                    </a:lnTo>
                    <a:lnTo>
                      <a:pt x="244" y="224"/>
                    </a:lnTo>
                  </a:path>
                </a:pathLst>
              </a:custGeom>
              <a:solidFill>
                <a:schemeClr val="bg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3085" name="Group 13"/>
              <p:cNvGrpSpPr>
                <a:grpSpLocks/>
              </p:cNvGrpSpPr>
              <p:nvPr/>
            </p:nvGrpSpPr>
            <p:grpSpPr bwMode="auto">
              <a:xfrm>
                <a:off x="294" y="3089"/>
                <a:ext cx="665" cy="185"/>
                <a:chOff x="294" y="3089"/>
                <a:chExt cx="665" cy="185"/>
              </a:xfrm>
            </p:grpSpPr>
            <p:sp>
              <p:nvSpPr>
                <p:cNvPr id="3086" name="Oval 14"/>
                <p:cNvSpPr>
                  <a:spLocks noChangeArrowheads="1"/>
                </p:cNvSpPr>
                <p:nvPr/>
              </p:nvSpPr>
              <p:spPr bwMode="auto">
                <a:xfrm>
                  <a:off x="294" y="3089"/>
                  <a:ext cx="665" cy="185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590000"/>
                    </a:gs>
                    <a:gs pos="50000">
                      <a:schemeClr val="bg1"/>
                    </a:gs>
                    <a:gs pos="100000">
                      <a:srgbClr val="590000"/>
                    </a:gs>
                  </a:gsLst>
                  <a:lin ang="54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087" name="Oval 15"/>
                <p:cNvSpPr>
                  <a:spLocks noChangeArrowheads="1"/>
                </p:cNvSpPr>
                <p:nvPr/>
              </p:nvSpPr>
              <p:spPr bwMode="auto">
                <a:xfrm>
                  <a:off x="299" y="3089"/>
                  <a:ext cx="650" cy="154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590000"/>
                    </a:gs>
                    <a:gs pos="50000">
                      <a:schemeClr val="bg1"/>
                    </a:gs>
                    <a:gs pos="100000">
                      <a:srgbClr val="590000"/>
                    </a:gs>
                  </a:gsLst>
                  <a:lin ang="54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088" name="Oval 16"/>
                <p:cNvSpPr>
                  <a:spLocks noChangeArrowheads="1"/>
                </p:cNvSpPr>
                <p:nvPr/>
              </p:nvSpPr>
              <p:spPr bwMode="auto">
                <a:xfrm>
                  <a:off x="355" y="3111"/>
                  <a:ext cx="554" cy="99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590000"/>
                    </a:gs>
                    <a:gs pos="50000">
                      <a:schemeClr val="bg1"/>
                    </a:gs>
                    <a:gs pos="100000">
                      <a:srgbClr val="590000"/>
                    </a:gs>
                  </a:gsLst>
                  <a:lin ang="54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3089" name="Freeform 17"/>
              <p:cNvSpPr>
                <a:spLocks/>
              </p:cNvSpPr>
              <p:nvPr/>
            </p:nvSpPr>
            <p:spPr bwMode="auto">
              <a:xfrm>
                <a:off x="123" y="3464"/>
                <a:ext cx="322" cy="76"/>
              </a:xfrm>
              <a:custGeom>
                <a:avLst/>
                <a:gdLst>
                  <a:gd name="T0" fmla="*/ 0 w 322"/>
                  <a:gd name="T1" fmla="*/ 0 h 76"/>
                  <a:gd name="T2" fmla="*/ 49 w 322"/>
                  <a:gd name="T3" fmla="*/ 30 h 76"/>
                  <a:gd name="T4" fmla="*/ 85 w 322"/>
                  <a:gd name="T5" fmla="*/ 44 h 76"/>
                  <a:gd name="T6" fmla="*/ 153 w 322"/>
                  <a:gd name="T7" fmla="*/ 61 h 76"/>
                  <a:gd name="T8" fmla="*/ 212 w 322"/>
                  <a:gd name="T9" fmla="*/ 70 h 76"/>
                  <a:gd name="T10" fmla="*/ 275 w 322"/>
                  <a:gd name="T11" fmla="*/ 75 h 76"/>
                  <a:gd name="T12" fmla="*/ 321 w 322"/>
                  <a:gd name="T13" fmla="*/ 70 h 76"/>
                  <a:gd name="T14" fmla="*/ 248 w 322"/>
                  <a:gd name="T15" fmla="*/ 61 h 76"/>
                  <a:gd name="T16" fmla="*/ 171 w 322"/>
                  <a:gd name="T17" fmla="*/ 44 h 76"/>
                  <a:gd name="T18" fmla="*/ 94 w 322"/>
                  <a:gd name="T19" fmla="*/ 22 h 76"/>
                  <a:gd name="T20" fmla="*/ 31 w 322"/>
                  <a:gd name="T21" fmla="*/ 4 h 76"/>
                  <a:gd name="T22" fmla="*/ 0 w 322"/>
                  <a:gd name="T23" fmla="*/ 0 h 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322" h="76">
                    <a:moveTo>
                      <a:pt x="0" y="0"/>
                    </a:moveTo>
                    <a:lnTo>
                      <a:pt x="49" y="30"/>
                    </a:lnTo>
                    <a:lnTo>
                      <a:pt x="85" y="44"/>
                    </a:lnTo>
                    <a:lnTo>
                      <a:pt x="153" y="61"/>
                    </a:lnTo>
                    <a:lnTo>
                      <a:pt x="212" y="70"/>
                    </a:lnTo>
                    <a:lnTo>
                      <a:pt x="275" y="75"/>
                    </a:lnTo>
                    <a:lnTo>
                      <a:pt x="321" y="70"/>
                    </a:lnTo>
                    <a:lnTo>
                      <a:pt x="248" y="61"/>
                    </a:lnTo>
                    <a:lnTo>
                      <a:pt x="171" y="44"/>
                    </a:lnTo>
                    <a:lnTo>
                      <a:pt x="94" y="22"/>
                    </a:lnTo>
                    <a:lnTo>
                      <a:pt x="31" y="4"/>
                    </a:lnTo>
                    <a:lnTo>
                      <a:pt x="0" y="0"/>
                    </a:lnTo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50000">
                    <a:srgbClr val="FFFFFF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90" name="Freeform 18"/>
              <p:cNvSpPr>
                <a:spLocks/>
              </p:cNvSpPr>
              <p:nvPr/>
            </p:nvSpPr>
            <p:spPr bwMode="auto">
              <a:xfrm>
                <a:off x="715" y="3091"/>
                <a:ext cx="181" cy="49"/>
              </a:xfrm>
              <a:custGeom>
                <a:avLst/>
                <a:gdLst>
                  <a:gd name="T0" fmla="*/ 0 w 181"/>
                  <a:gd name="T1" fmla="*/ 0 h 49"/>
                  <a:gd name="T2" fmla="*/ 85 w 181"/>
                  <a:gd name="T3" fmla="*/ 8 h 49"/>
                  <a:gd name="T4" fmla="*/ 139 w 181"/>
                  <a:gd name="T5" fmla="*/ 21 h 49"/>
                  <a:gd name="T6" fmla="*/ 180 w 181"/>
                  <a:gd name="T7" fmla="*/ 34 h 49"/>
                  <a:gd name="T8" fmla="*/ 166 w 181"/>
                  <a:gd name="T9" fmla="*/ 48 h 49"/>
                  <a:gd name="T10" fmla="*/ 126 w 181"/>
                  <a:gd name="T11" fmla="*/ 30 h 49"/>
                  <a:gd name="T12" fmla="*/ 67 w 181"/>
                  <a:gd name="T13" fmla="*/ 17 h 49"/>
                  <a:gd name="T14" fmla="*/ 9 w 181"/>
                  <a:gd name="T15" fmla="*/ 17 h 49"/>
                  <a:gd name="T16" fmla="*/ 0 w 181"/>
                  <a:gd name="T17" fmla="*/ 0 h 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81" h="49">
                    <a:moveTo>
                      <a:pt x="0" y="0"/>
                    </a:moveTo>
                    <a:lnTo>
                      <a:pt x="85" y="8"/>
                    </a:lnTo>
                    <a:lnTo>
                      <a:pt x="139" y="21"/>
                    </a:lnTo>
                    <a:lnTo>
                      <a:pt x="180" y="34"/>
                    </a:lnTo>
                    <a:lnTo>
                      <a:pt x="166" y="48"/>
                    </a:lnTo>
                    <a:lnTo>
                      <a:pt x="126" y="30"/>
                    </a:lnTo>
                    <a:lnTo>
                      <a:pt x="67" y="17"/>
                    </a:lnTo>
                    <a:lnTo>
                      <a:pt x="9" y="17"/>
                    </a:lnTo>
                    <a:lnTo>
                      <a:pt x="0" y="0"/>
                    </a:lnTo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50000">
                    <a:srgbClr val="FFFFFF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91" name="Freeform 19"/>
              <p:cNvSpPr>
                <a:spLocks/>
              </p:cNvSpPr>
              <p:nvPr/>
            </p:nvSpPr>
            <p:spPr bwMode="auto">
              <a:xfrm>
                <a:off x="842" y="3342"/>
                <a:ext cx="181" cy="49"/>
              </a:xfrm>
              <a:custGeom>
                <a:avLst/>
                <a:gdLst>
                  <a:gd name="T0" fmla="*/ 0 w 181"/>
                  <a:gd name="T1" fmla="*/ 0 h 49"/>
                  <a:gd name="T2" fmla="*/ 85 w 181"/>
                  <a:gd name="T3" fmla="*/ 8 h 49"/>
                  <a:gd name="T4" fmla="*/ 139 w 181"/>
                  <a:gd name="T5" fmla="*/ 21 h 49"/>
                  <a:gd name="T6" fmla="*/ 180 w 181"/>
                  <a:gd name="T7" fmla="*/ 34 h 49"/>
                  <a:gd name="T8" fmla="*/ 166 w 181"/>
                  <a:gd name="T9" fmla="*/ 48 h 49"/>
                  <a:gd name="T10" fmla="*/ 126 w 181"/>
                  <a:gd name="T11" fmla="*/ 30 h 49"/>
                  <a:gd name="T12" fmla="*/ 67 w 181"/>
                  <a:gd name="T13" fmla="*/ 17 h 49"/>
                  <a:gd name="T14" fmla="*/ 9 w 181"/>
                  <a:gd name="T15" fmla="*/ 17 h 49"/>
                  <a:gd name="T16" fmla="*/ 0 w 181"/>
                  <a:gd name="T17" fmla="*/ 0 h 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81" h="49">
                    <a:moveTo>
                      <a:pt x="0" y="0"/>
                    </a:moveTo>
                    <a:lnTo>
                      <a:pt x="85" y="8"/>
                    </a:lnTo>
                    <a:lnTo>
                      <a:pt x="139" y="21"/>
                    </a:lnTo>
                    <a:lnTo>
                      <a:pt x="180" y="34"/>
                    </a:lnTo>
                    <a:lnTo>
                      <a:pt x="166" y="48"/>
                    </a:lnTo>
                    <a:lnTo>
                      <a:pt x="126" y="30"/>
                    </a:lnTo>
                    <a:lnTo>
                      <a:pt x="67" y="17"/>
                    </a:lnTo>
                    <a:lnTo>
                      <a:pt x="9" y="17"/>
                    </a:lnTo>
                    <a:lnTo>
                      <a:pt x="0" y="0"/>
                    </a:lnTo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50000">
                    <a:srgbClr val="FFFFFF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92" name="Freeform 20"/>
              <p:cNvSpPr>
                <a:spLocks/>
              </p:cNvSpPr>
              <p:nvPr/>
            </p:nvSpPr>
            <p:spPr bwMode="auto">
              <a:xfrm>
                <a:off x="322" y="3175"/>
                <a:ext cx="181" cy="49"/>
              </a:xfrm>
              <a:custGeom>
                <a:avLst/>
                <a:gdLst>
                  <a:gd name="T0" fmla="*/ 180 w 181"/>
                  <a:gd name="T1" fmla="*/ 48 h 49"/>
                  <a:gd name="T2" fmla="*/ 94 w 181"/>
                  <a:gd name="T3" fmla="*/ 39 h 49"/>
                  <a:gd name="T4" fmla="*/ 40 w 181"/>
                  <a:gd name="T5" fmla="*/ 26 h 49"/>
                  <a:gd name="T6" fmla="*/ 0 w 181"/>
                  <a:gd name="T7" fmla="*/ 13 h 49"/>
                  <a:gd name="T8" fmla="*/ 13 w 181"/>
                  <a:gd name="T9" fmla="*/ 0 h 49"/>
                  <a:gd name="T10" fmla="*/ 54 w 181"/>
                  <a:gd name="T11" fmla="*/ 17 h 49"/>
                  <a:gd name="T12" fmla="*/ 112 w 181"/>
                  <a:gd name="T13" fmla="*/ 30 h 49"/>
                  <a:gd name="T14" fmla="*/ 171 w 181"/>
                  <a:gd name="T15" fmla="*/ 30 h 49"/>
                  <a:gd name="T16" fmla="*/ 180 w 181"/>
                  <a:gd name="T17" fmla="*/ 48 h 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81" h="49">
                    <a:moveTo>
                      <a:pt x="180" y="48"/>
                    </a:moveTo>
                    <a:lnTo>
                      <a:pt x="94" y="39"/>
                    </a:lnTo>
                    <a:lnTo>
                      <a:pt x="40" y="26"/>
                    </a:lnTo>
                    <a:lnTo>
                      <a:pt x="0" y="13"/>
                    </a:lnTo>
                    <a:lnTo>
                      <a:pt x="13" y="0"/>
                    </a:lnTo>
                    <a:lnTo>
                      <a:pt x="54" y="17"/>
                    </a:lnTo>
                    <a:lnTo>
                      <a:pt x="112" y="30"/>
                    </a:lnTo>
                    <a:lnTo>
                      <a:pt x="171" y="30"/>
                    </a:lnTo>
                    <a:lnTo>
                      <a:pt x="180" y="48"/>
                    </a:lnTo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50000">
                    <a:srgbClr val="FFFFFF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93" name="Freeform 21"/>
              <p:cNvSpPr>
                <a:spLocks/>
              </p:cNvSpPr>
              <p:nvPr/>
            </p:nvSpPr>
            <p:spPr bwMode="auto">
              <a:xfrm>
                <a:off x="516" y="3274"/>
                <a:ext cx="200" cy="230"/>
              </a:xfrm>
              <a:custGeom>
                <a:avLst/>
                <a:gdLst>
                  <a:gd name="T0" fmla="*/ 104 w 200"/>
                  <a:gd name="T1" fmla="*/ 4 h 230"/>
                  <a:gd name="T2" fmla="*/ 199 w 200"/>
                  <a:gd name="T3" fmla="*/ 0 h 230"/>
                  <a:gd name="T4" fmla="*/ 162 w 200"/>
                  <a:gd name="T5" fmla="*/ 79 h 230"/>
                  <a:gd name="T6" fmla="*/ 144 w 200"/>
                  <a:gd name="T7" fmla="*/ 127 h 230"/>
                  <a:gd name="T8" fmla="*/ 117 w 200"/>
                  <a:gd name="T9" fmla="*/ 171 h 230"/>
                  <a:gd name="T10" fmla="*/ 104 w 200"/>
                  <a:gd name="T11" fmla="*/ 229 h 230"/>
                  <a:gd name="T12" fmla="*/ 0 w 200"/>
                  <a:gd name="T13" fmla="*/ 229 h 230"/>
                  <a:gd name="T14" fmla="*/ 18 w 200"/>
                  <a:gd name="T15" fmla="*/ 176 h 230"/>
                  <a:gd name="T16" fmla="*/ 63 w 200"/>
                  <a:gd name="T17" fmla="*/ 123 h 230"/>
                  <a:gd name="T18" fmla="*/ 72 w 200"/>
                  <a:gd name="T19" fmla="*/ 79 h 230"/>
                  <a:gd name="T20" fmla="*/ 90 w 200"/>
                  <a:gd name="T21" fmla="*/ 35 h 230"/>
                  <a:gd name="T22" fmla="*/ 104 w 200"/>
                  <a:gd name="T23" fmla="*/ 4 h 2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00" h="230">
                    <a:moveTo>
                      <a:pt x="104" y="4"/>
                    </a:moveTo>
                    <a:lnTo>
                      <a:pt x="199" y="0"/>
                    </a:lnTo>
                    <a:lnTo>
                      <a:pt x="162" y="79"/>
                    </a:lnTo>
                    <a:lnTo>
                      <a:pt x="144" y="127"/>
                    </a:lnTo>
                    <a:lnTo>
                      <a:pt x="117" y="171"/>
                    </a:lnTo>
                    <a:lnTo>
                      <a:pt x="104" y="229"/>
                    </a:lnTo>
                    <a:lnTo>
                      <a:pt x="0" y="229"/>
                    </a:lnTo>
                    <a:lnTo>
                      <a:pt x="18" y="176"/>
                    </a:lnTo>
                    <a:lnTo>
                      <a:pt x="63" y="123"/>
                    </a:lnTo>
                    <a:lnTo>
                      <a:pt x="72" y="79"/>
                    </a:lnTo>
                    <a:lnTo>
                      <a:pt x="90" y="35"/>
                    </a:lnTo>
                    <a:lnTo>
                      <a:pt x="104" y="4"/>
                    </a:lnTo>
                  </a:path>
                </a:pathLst>
              </a:custGeom>
              <a:gradFill rotWithShape="0">
                <a:gsLst>
                  <a:gs pos="0">
                    <a:srgbClr val="B36666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3094" name="Group 22"/>
            <p:cNvGrpSpPr>
              <a:grpSpLocks/>
            </p:cNvGrpSpPr>
            <p:nvPr/>
          </p:nvGrpSpPr>
          <p:grpSpPr bwMode="auto">
            <a:xfrm>
              <a:off x="630" y="104"/>
              <a:ext cx="1005" cy="3081"/>
              <a:chOff x="630" y="104"/>
              <a:chExt cx="1005" cy="3081"/>
            </a:xfrm>
          </p:grpSpPr>
          <p:sp>
            <p:nvSpPr>
              <p:cNvPr id="3095" name="Freeform 23"/>
              <p:cNvSpPr>
                <a:spLocks/>
              </p:cNvSpPr>
              <p:nvPr/>
            </p:nvSpPr>
            <p:spPr bwMode="auto">
              <a:xfrm>
                <a:off x="873" y="104"/>
                <a:ext cx="762" cy="2316"/>
              </a:xfrm>
              <a:custGeom>
                <a:avLst/>
                <a:gdLst>
                  <a:gd name="T0" fmla="*/ 598 w 762"/>
                  <a:gd name="T1" fmla="*/ 140 h 2316"/>
                  <a:gd name="T2" fmla="*/ 523 w 762"/>
                  <a:gd name="T3" fmla="*/ 358 h 2316"/>
                  <a:gd name="T4" fmla="*/ 440 w 762"/>
                  <a:gd name="T5" fmla="*/ 644 h 2316"/>
                  <a:gd name="T6" fmla="*/ 354 w 762"/>
                  <a:gd name="T7" fmla="*/ 916 h 2316"/>
                  <a:gd name="T8" fmla="*/ 257 w 762"/>
                  <a:gd name="T9" fmla="*/ 1286 h 2316"/>
                  <a:gd name="T10" fmla="*/ 130 w 762"/>
                  <a:gd name="T11" fmla="*/ 1703 h 2316"/>
                  <a:gd name="T12" fmla="*/ 51 w 762"/>
                  <a:gd name="T13" fmla="*/ 2079 h 2316"/>
                  <a:gd name="T14" fmla="*/ 15 w 762"/>
                  <a:gd name="T15" fmla="*/ 2224 h 2316"/>
                  <a:gd name="T16" fmla="*/ 0 w 762"/>
                  <a:gd name="T17" fmla="*/ 2315 h 2316"/>
                  <a:gd name="T18" fmla="*/ 63 w 762"/>
                  <a:gd name="T19" fmla="*/ 2264 h 2316"/>
                  <a:gd name="T20" fmla="*/ 268 w 762"/>
                  <a:gd name="T21" fmla="*/ 2103 h 2316"/>
                  <a:gd name="T22" fmla="*/ 124 w 762"/>
                  <a:gd name="T23" fmla="*/ 2084 h 2316"/>
                  <a:gd name="T24" fmla="*/ 286 w 762"/>
                  <a:gd name="T25" fmla="*/ 2088 h 2316"/>
                  <a:gd name="T26" fmla="*/ 313 w 762"/>
                  <a:gd name="T27" fmla="*/ 2040 h 2316"/>
                  <a:gd name="T28" fmla="*/ 135 w 762"/>
                  <a:gd name="T29" fmla="*/ 2042 h 2316"/>
                  <a:gd name="T30" fmla="*/ 322 w 762"/>
                  <a:gd name="T31" fmla="*/ 2022 h 2316"/>
                  <a:gd name="T32" fmla="*/ 372 w 762"/>
                  <a:gd name="T33" fmla="*/ 1941 h 2316"/>
                  <a:gd name="T34" fmla="*/ 162 w 762"/>
                  <a:gd name="T35" fmla="*/ 1945 h 2316"/>
                  <a:gd name="T36" fmla="*/ 379 w 762"/>
                  <a:gd name="T37" fmla="*/ 1923 h 2316"/>
                  <a:gd name="T38" fmla="*/ 426 w 762"/>
                  <a:gd name="T39" fmla="*/ 1837 h 2316"/>
                  <a:gd name="T40" fmla="*/ 480 w 762"/>
                  <a:gd name="T41" fmla="*/ 1712 h 2316"/>
                  <a:gd name="T42" fmla="*/ 526 w 762"/>
                  <a:gd name="T43" fmla="*/ 1569 h 2316"/>
                  <a:gd name="T44" fmla="*/ 246 w 762"/>
                  <a:gd name="T45" fmla="*/ 1587 h 2316"/>
                  <a:gd name="T46" fmla="*/ 530 w 762"/>
                  <a:gd name="T47" fmla="*/ 1545 h 2316"/>
                  <a:gd name="T48" fmla="*/ 546 w 762"/>
                  <a:gd name="T49" fmla="*/ 1497 h 2316"/>
                  <a:gd name="T50" fmla="*/ 284 w 762"/>
                  <a:gd name="T51" fmla="*/ 1530 h 2316"/>
                  <a:gd name="T52" fmla="*/ 557 w 762"/>
                  <a:gd name="T53" fmla="*/ 1475 h 2316"/>
                  <a:gd name="T54" fmla="*/ 602 w 762"/>
                  <a:gd name="T55" fmla="*/ 1308 h 2316"/>
                  <a:gd name="T56" fmla="*/ 372 w 762"/>
                  <a:gd name="T57" fmla="*/ 1358 h 2316"/>
                  <a:gd name="T58" fmla="*/ 611 w 762"/>
                  <a:gd name="T59" fmla="*/ 1277 h 2316"/>
                  <a:gd name="T60" fmla="*/ 636 w 762"/>
                  <a:gd name="T61" fmla="*/ 1204 h 2316"/>
                  <a:gd name="T62" fmla="*/ 381 w 762"/>
                  <a:gd name="T63" fmla="*/ 1283 h 2316"/>
                  <a:gd name="T64" fmla="*/ 639 w 762"/>
                  <a:gd name="T65" fmla="*/ 1182 h 2316"/>
                  <a:gd name="T66" fmla="*/ 654 w 762"/>
                  <a:gd name="T67" fmla="*/ 1127 h 2316"/>
                  <a:gd name="T68" fmla="*/ 695 w 762"/>
                  <a:gd name="T69" fmla="*/ 958 h 2316"/>
                  <a:gd name="T70" fmla="*/ 503 w 762"/>
                  <a:gd name="T71" fmla="*/ 1042 h 2316"/>
                  <a:gd name="T72" fmla="*/ 700 w 762"/>
                  <a:gd name="T73" fmla="*/ 923 h 2316"/>
                  <a:gd name="T74" fmla="*/ 758 w 762"/>
                  <a:gd name="T75" fmla="*/ 679 h 2316"/>
                  <a:gd name="T76" fmla="*/ 541 w 762"/>
                  <a:gd name="T77" fmla="*/ 743 h 2316"/>
                  <a:gd name="T78" fmla="*/ 758 w 762"/>
                  <a:gd name="T79" fmla="*/ 655 h 2316"/>
                  <a:gd name="T80" fmla="*/ 758 w 762"/>
                  <a:gd name="T81" fmla="*/ 479 h 2316"/>
                  <a:gd name="T82" fmla="*/ 575 w 762"/>
                  <a:gd name="T83" fmla="*/ 560 h 2316"/>
                  <a:gd name="T84" fmla="*/ 761 w 762"/>
                  <a:gd name="T85" fmla="*/ 433 h 2316"/>
                  <a:gd name="T86" fmla="*/ 761 w 762"/>
                  <a:gd name="T87" fmla="*/ 261 h 2316"/>
                  <a:gd name="T88" fmla="*/ 727 w 762"/>
                  <a:gd name="T89" fmla="*/ 149 h 2316"/>
                  <a:gd name="T90" fmla="*/ 661 w 762"/>
                  <a:gd name="T91" fmla="*/ 0 h 2316"/>
                  <a:gd name="T92" fmla="*/ 598 w 762"/>
                  <a:gd name="T93" fmla="*/ 140 h 2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</a:cxnLst>
                <a:rect l="0" t="0" r="r" b="b"/>
                <a:pathLst>
                  <a:path w="762" h="2316">
                    <a:moveTo>
                      <a:pt x="598" y="140"/>
                    </a:moveTo>
                    <a:lnTo>
                      <a:pt x="523" y="358"/>
                    </a:lnTo>
                    <a:lnTo>
                      <a:pt x="440" y="644"/>
                    </a:lnTo>
                    <a:lnTo>
                      <a:pt x="354" y="916"/>
                    </a:lnTo>
                    <a:lnTo>
                      <a:pt x="257" y="1286"/>
                    </a:lnTo>
                    <a:lnTo>
                      <a:pt x="130" y="1703"/>
                    </a:lnTo>
                    <a:lnTo>
                      <a:pt x="51" y="2079"/>
                    </a:lnTo>
                    <a:lnTo>
                      <a:pt x="15" y="2224"/>
                    </a:lnTo>
                    <a:lnTo>
                      <a:pt x="0" y="2315"/>
                    </a:lnTo>
                    <a:lnTo>
                      <a:pt x="63" y="2264"/>
                    </a:lnTo>
                    <a:lnTo>
                      <a:pt x="268" y="2103"/>
                    </a:lnTo>
                    <a:lnTo>
                      <a:pt x="124" y="2084"/>
                    </a:lnTo>
                    <a:lnTo>
                      <a:pt x="286" y="2088"/>
                    </a:lnTo>
                    <a:lnTo>
                      <a:pt x="313" y="2040"/>
                    </a:lnTo>
                    <a:lnTo>
                      <a:pt x="135" y="2042"/>
                    </a:lnTo>
                    <a:lnTo>
                      <a:pt x="322" y="2022"/>
                    </a:lnTo>
                    <a:lnTo>
                      <a:pt x="372" y="1941"/>
                    </a:lnTo>
                    <a:lnTo>
                      <a:pt x="162" y="1945"/>
                    </a:lnTo>
                    <a:lnTo>
                      <a:pt x="379" y="1923"/>
                    </a:lnTo>
                    <a:lnTo>
                      <a:pt x="426" y="1837"/>
                    </a:lnTo>
                    <a:lnTo>
                      <a:pt x="480" y="1712"/>
                    </a:lnTo>
                    <a:lnTo>
                      <a:pt x="526" y="1569"/>
                    </a:lnTo>
                    <a:lnTo>
                      <a:pt x="246" y="1587"/>
                    </a:lnTo>
                    <a:lnTo>
                      <a:pt x="530" y="1545"/>
                    </a:lnTo>
                    <a:lnTo>
                      <a:pt x="546" y="1497"/>
                    </a:lnTo>
                    <a:lnTo>
                      <a:pt x="284" y="1530"/>
                    </a:lnTo>
                    <a:lnTo>
                      <a:pt x="557" y="1475"/>
                    </a:lnTo>
                    <a:lnTo>
                      <a:pt x="602" y="1308"/>
                    </a:lnTo>
                    <a:lnTo>
                      <a:pt x="372" y="1358"/>
                    </a:lnTo>
                    <a:lnTo>
                      <a:pt x="611" y="1277"/>
                    </a:lnTo>
                    <a:lnTo>
                      <a:pt x="636" y="1204"/>
                    </a:lnTo>
                    <a:lnTo>
                      <a:pt x="381" y="1283"/>
                    </a:lnTo>
                    <a:lnTo>
                      <a:pt x="639" y="1182"/>
                    </a:lnTo>
                    <a:lnTo>
                      <a:pt x="654" y="1127"/>
                    </a:lnTo>
                    <a:lnTo>
                      <a:pt x="695" y="958"/>
                    </a:lnTo>
                    <a:lnTo>
                      <a:pt x="503" y="1042"/>
                    </a:lnTo>
                    <a:lnTo>
                      <a:pt x="700" y="923"/>
                    </a:lnTo>
                    <a:lnTo>
                      <a:pt x="758" y="679"/>
                    </a:lnTo>
                    <a:lnTo>
                      <a:pt x="541" y="743"/>
                    </a:lnTo>
                    <a:lnTo>
                      <a:pt x="758" y="655"/>
                    </a:lnTo>
                    <a:lnTo>
                      <a:pt x="758" y="479"/>
                    </a:lnTo>
                    <a:lnTo>
                      <a:pt x="575" y="560"/>
                    </a:lnTo>
                    <a:lnTo>
                      <a:pt x="761" y="433"/>
                    </a:lnTo>
                    <a:lnTo>
                      <a:pt x="761" y="261"/>
                    </a:lnTo>
                    <a:lnTo>
                      <a:pt x="727" y="149"/>
                    </a:lnTo>
                    <a:lnTo>
                      <a:pt x="661" y="0"/>
                    </a:lnTo>
                    <a:lnTo>
                      <a:pt x="598" y="140"/>
                    </a:lnTo>
                  </a:path>
                </a:pathLst>
              </a:custGeom>
              <a:gradFill rotWithShape="0">
                <a:gsLst>
                  <a:gs pos="0">
                    <a:srgbClr val="A64C4C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96" name="Freeform 24"/>
              <p:cNvSpPr>
                <a:spLocks/>
              </p:cNvSpPr>
              <p:nvPr/>
            </p:nvSpPr>
            <p:spPr bwMode="auto">
              <a:xfrm>
                <a:off x="630" y="114"/>
                <a:ext cx="915" cy="3071"/>
              </a:xfrm>
              <a:custGeom>
                <a:avLst/>
                <a:gdLst>
                  <a:gd name="T0" fmla="*/ 0 w 915"/>
                  <a:gd name="T1" fmla="*/ 3070 h 3071"/>
                  <a:gd name="T2" fmla="*/ 372 w 915"/>
                  <a:gd name="T3" fmla="*/ 1696 h 3071"/>
                  <a:gd name="T4" fmla="*/ 432 w 915"/>
                  <a:gd name="T5" fmla="*/ 1458 h 3071"/>
                  <a:gd name="T6" fmla="*/ 484 w 915"/>
                  <a:gd name="T7" fmla="*/ 1276 h 3071"/>
                  <a:gd name="T8" fmla="*/ 570 w 915"/>
                  <a:gd name="T9" fmla="*/ 982 h 3071"/>
                  <a:gd name="T10" fmla="*/ 670 w 915"/>
                  <a:gd name="T11" fmla="*/ 658 h 3071"/>
                  <a:gd name="T12" fmla="*/ 782 w 915"/>
                  <a:gd name="T13" fmla="*/ 316 h 3071"/>
                  <a:gd name="T14" fmla="*/ 844 w 915"/>
                  <a:gd name="T15" fmla="*/ 144 h 3071"/>
                  <a:gd name="T16" fmla="*/ 888 w 915"/>
                  <a:gd name="T17" fmla="*/ 42 h 3071"/>
                  <a:gd name="T18" fmla="*/ 914 w 915"/>
                  <a:gd name="T19" fmla="*/ 0 h 3071"/>
                  <a:gd name="T20" fmla="*/ 866 w 915"/>
                  <a:gd name="T21" fmla="*/ 116 h 3071"/>
                  <a:gd name="T22" fmla="*/ 806 w 915"/>
                  <a:gd name="T23" fmla="*/ 296 h 3071"/>
                  <a:gd name="T24" fmla="*/ 520 w 915"/>
                  <a:gd name="T25" fmla="*/ 1230 h 3071"/>
                  <a:gd name="T26" fmla="*/ 442 w 915"/>
                  <a:gd name="T27" fmla="*/ 1518 h 3071"/>
                  <a:gd name="T28" fmla="*/ 378 w 915"/>
                  <a:gd name="T29" fmla="*/ 1774 h 3071"/>
                  <a:gd name="T30" fmla="*/ 314 w 915"/>
                  <a:gd name="T31" fmla="*/ 2028 h 3071"/>
                  <a:gd name="T32" fmla="*/ 266 w 915"/>
                  <a:gd name="T33" fmla="*/ 2238 h 3071"/>
                  <a:gd name="T34" fmla="*/ 258 w 915"/>
                  <a:gd name="T35" fmla="*/ 2294 h 3071"/>
                  <a:gd name="T36" fmla="*/ 186 w 915"/>
                  <a:gd name="T37" fmla="*/ 2558 h 3071"/>
                  <a:gd name="T38" fmla="*/ 50 w 915"/>
                  <a:gd name="T39" fmla="*/ 3070 h 3071"/>
                  <a:gd name="T40" fmla="*/ 0 w 915"/>
                  <a:gd name="T41" fmla="*/ 3070 h 30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</a:cxnLst>
                <a:rect l="0" t="0" r="r" b="b"/>
                <a:pathLst>
                  <a:path w="915" h="3071">
                    <a:moveTo>
                      <a:pt x="0" y="3070"/>
                    </a:moveTo>
                    <a:lnTo>
                      <a:pt x="372" y="1696"/>
                    </a:lnTo>
                    <a:lnTo>
                      <a:pt x="432" y="1458"/>
                    </a:lnTo>
                    <a:lnTo>
                      <a:pt x="484" y="1276"/>
                    </a:lnTo>
                    <a:lnTo>
                      <a:pt x="570" y="982"/>
                    </a:lnTo>
                    <a:lnTo>
                      <a:pt x="670" y="658"/>
                    </a:lnTo>
                    <a:lnTo>
                      <a:pt x="782" y="316"/>
                    </a:lnTo>
                    <a:lnTo>
                      <a:pt x="844" y="144"/>
                    </a:lnTo>
                    <a:lnTo>
                      <a:pt x="888" y="42"/>
                    </a:lnTo>
                    <a:lnTo>
                      <a:pt x="914" y="0"/>
                    </a:lnTo>
                    <a:lnTo>
                      <a:pt x="866" y="116"/>
                    </a:lnTo>
                    <a:lnTo>
                      <a:pt x="806" y="296"/>
                    </a:lnTo>
                    <a:lnTo>
                      <a:pt x="520" y="1230"/>
                    </a:lnTo>
                    <a:lnTo>
                      <a:pt x="442" y="1518"/>
                    </a:lnTo>
                    <a:lnTo>
                      <a:pt x="378" y="1774"/>
                    </a:lnTo>
                    <a:lnTo>
                      <a:pt x="314" y="2028"/>
                    </a:lnTo>
                    <a:lnTo>
                      <a:pt x="266" y="2238"/>
                    </a:lnTo>
                    <a:lnTo>
                      <a:pt x="258" y="2294"/>
                    </a:lnTo>
                    <a:lnTo>
                      <a:pt x="186" y="2558"/>
                    </a:lnTo>
                    <a:lnTo>
                      <a:pt x="50" y="3070"/>
                    </a:lnTo>
                    <a:lnTo>
                      <a:pt x="0" y="3070"/>
                    </a:lnTo>
                  </a:path>
                </a:pathLst>
              </a:custGeom>
              <a:gradFill rotWithShape="0">
                <a:gsLst>
                  <a:gs pos="0">
                    <a:srgbClr val="FFFFFF"/>
                  </a:gs>
                  <a:gs pos="100000">
                    <a:schemeClr val="bg1"/>
                  </a:gs>
                </a:gsLst>
                <a:lin ang="27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3099" name="Rectangle 27"/>
          <p:cNvSpPr>
            <a:spLocks noGrp="1" noChangeArrowheads="1"/>
          </p:cNvSpPr>
          <p:nvPr>
            <p:ph type="dt" sz="quarter" idx="2"/>
          </p:nvPr>
        </p:nvSpPr>
        <p:spPr>
          <a:xfrm>
            <a:off x="228600" y="6261100"/>
            <a:ext cx="25273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100" name="Rectangle 28"/>
          <p:cNvSpPr>
            <a:spLocks noGrp="1" noChangeArrowheads="1"/>
          </p:cNvSpPr>
          <p:nvPr>
            <p:ph type="ftr" sz="quarter" idx="3"/>
          </p:nvPr>
        </p:nvSpPr>
        <p:spPr>
          <a:xfrm>
            <a:off x="2925763" y="6272213"/>
            <a:ext cx="3457575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101" name="Rectangle 29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48400"/>
            <a:ext cx="2443163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103" name="Rectangle 31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  <a:extLs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440" tIns="45720" rIns="91440" bIns="45720"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ja-JP" altLang="en-US" noProof="0"/>
              <a:t>マスター サブタイトルの書式設定</a:t>
            </a:r>
          </a:p>
        </p:txBody>
      </p:sp>
      <p:sp>
        <p:nvSpPr>
          <p:cNvPr id="3104" name="Rectangle 3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2286000"/>
            <a:ext cx="7772400" cy="1143000"/>
          </a:xfrm>
          <a:extLs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440" tIns="45720" rIns="91440" bIns="45720"/>
          <a:lstStyle>
            <a:lvl1pPr>
              <a:defRPr/>
            </a:lvl1pPr>
          </a:lstStyle>
          <a:p>
            <a:pPr lvl="0"/>
            <a:r>
              <a:rPr lang="ja-JP" altLang="en-US" noProof="0"/>
              <a:t>マスター タイトルの書式設定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90219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4975" y="122238"/>
            <a:ext cx="2200275" cy="6100762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82563" y="122238"/>
            <a:ext cx="6450012" cy="6100762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4514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76632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94268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0500" y="1447800"/>
            <a:ext cx="4311650" cy="4775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4550" y="1447800"/>
            <a:ext cx="4311650" cy="4775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89141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37677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18357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11959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81708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14500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rgbClr val="660000"/>
            </a:gs>
          </a:gsLst>
          <a:lin ang="189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Freeform 2"/>
          <p:cNvSpPr>
            <a:spLocks/>
          </p:cNvSpPr>
          <p:nvPr/>
        </p:nvSpPr>
        <p:spPr bwMode="auto">
          <a:xfrm>
            <a:off x="901700" y="3378200"/>
            <a:ext cx="5359400" cy="2425700"/>
          </a:xfrm>
          <a:custGeom>
            <a:avLst/>
            <a:gdLst>
              <a:gd name="T0" fmla="*/ 0 w 3376"/>
              <a:gd name="T1" fmla="*/ 1525 h 1528"/>
              <a:gd name="T2" fmla="*/ 79 w 3376"/>
              <a:gd name="T3" fmla="*/ 1498 h 1528"/>
              <a:gd name="T4" fmla="*/ 753 w 3376"/>
              <a:gd name="T5" fmla="*/ 1223 h 1528"/>
              <a:gd name="T6" fmla="*/ 1048 w 3376"/>
              <a:gd name="T7" fmla="*/ 1054 h 1528"/>
              <a:gd name="T8" fmla="*/ 1122 w 3376"/>
              <a:gd name="T9" fmla="*/ 1007 h 1528"/>
              <a:gd name="T10" fmla="*/ 1164 w 3376"/>
              <a:gd name="T11" fmla="*/ 974 h 1528"/>
              <a:gd name="T12" fmla="*/ 1164 w 3376"/>
              <a:gd name="T13" fmla="*/ 918 h 1528"/>
              <a:gd name="T14" fmla="*/ 1637 w 3376"/>
              <a:gd name="T15" fmla="*/ 734 h 1528"/>
              <a:gd name="T16" fmla="*/ 1715 w 3376"/>
              <a:gd name="T17" fmla="*/ 731 h 1528"/>
              <a:gd name="T18" fmla="*/ 1787 w 3376"/>
              <a:gd name="T19" fmla="*/ 725 h 1528"/>
              <a:gd name="T20" fmla="*/ 1901 w 3376"/>
              <a:gd name="T21" fmla="*/ 707 h 1528"/>
              <a:gd name="T22" fmla="*/ 2015 w 3376"/>
              <a:gd name="T23" fmla="*/ 678 h 1528"/>
              <a:gd name="T24" fmla="*/ 2162 w 3376"/>
              <a:gd name="T25" fmla="*/ 620 h 1528"/>
              <a:gd name="T26" fmla="*/ 2069 w 3376"/>
              <a:gd name="T27" fmla="*/ 578 h 1528"/>
              <a:gd name="T28" fmla="*/ 2195 w 3376"/>
              <a:gd name="T29" fmla="*/ 605 h 1528"/>
              <a:gd name="T30" fmla="*/ 2276 w 3376"/>
              <a:gd name="T31" fmla="*/ 578 h 1528"/>
              <a:gd name="T32" fmla="*/ 2186 w 3376"/>
              <a:gd name="T33" fmla="*/ 533 h 1528"/>
              <a:gd name="T34" fmla="*/ 2309 w 3376"/>
              <a:gd name="T35" fmla="*/ 560 h 1528"/>
              <a:gd name="T36" fmla="*/ 2399 w 3376"/>
              <a:gd name="T37" fmla="*/ 521 h 1528"/>
              <a:gd name="T38" fmla="*/ 2315 w 3376"/>
              <a:gd name="T39" fmla="*/ 470 h 1528"/>
              <a:gd name="T40" fmla="*/ 2453 w 3376"/>
              <a:gd name="T41" fmla="*/ 494 h 1528"/>
              <a:gd name="T42" fmla="*/ 2619 w 3376"/>
              <a:gd name="T43" fmla="*/ 430 h 1528"/>
              <a:gd name="T44" fmla="*/ 2888 w 3376"/>
              <a:gd name="T45" fmla="*/ 302 h 1528"/>
              <a:gd name="T46" fmla="*/ 3099 w 3376"/>
              <a:gd name="T47" fmla="*/ 182 h 1528"/>
              <a:gd name="T48" fmla="*/ 3376 w 3376"/>
              <a:gd name="T49" fmla="*/ 0 h 1528"/>
              <a:gd name="T50" fmla="*/ 3016 w 3376"/>
              <a:gd name="T51" fmla="*/ 144 h 1528"/>
              <a:gd name="T52" fmla="*/ 2801 w 3376"/>
              <a:gd name="T53" fmla="*/ 230 h 1528"/>
              <a:gd name="T54" fmla="*/ 2619 w 3376"/>
              <a:gd name="T55" fmla="*/ 302 h 1528"/>
              <a:gd name="T56" fmla="*/ 2386 w 3376"/>
              <a:gd name="T57" fmla="*/ 398 h 1528"/>
              <a:gd name="T58" fmla="*/ 2146 w 3376"/>
              <a:gd name="T59" fmla="*/ 478 h 1528"/>
              <a:gd name="T60" fmla="*/ 1792 w 3376"/>
              <a:gd name="T61" fmla="*/ 624 h 1528"/>
              <a:gd name="T62" fmla="*/ 1601 w 3376"/>
              <a:gd name="T63" fmla="*/ 710 h 1528"/>
              <a:gd name="T64" fmla="*/ 1135 w 3376"/>
              <a:gd name="T65" fmla="*/ 886 h 1528"/>
              <a:gd name="T66" fmla="*/ 1098 w 3376"/>
              <a:gd name="T67" fmla="*/ 871 h 1528"/>
              <a:gd name="T68" fmla="*/ 993 w 3376"/>
              <a:gd name="T69" fmla="*/ 871 h 1528"/>
              <a:gd name="T70" fmla="*/ 450 w 3376"/>
              <a:gd name="T71" fmla="*/ 1039 h 1528"/>
              <a:gd name="T72" fmla="*/ 8 w 3376"/>
              <a:gd name="T73" fmla="*/ 1214 h 1528"/>
              <a:gd name="T74" fmla="*/ 27 w 3376"/>
              <a:gd name="T75" fmla="*/ 1240 h 1528"/>
              <a:gd name="T76" fmla="*/ 35 w 3376"/>
              <a:gd name="T77" fmla="*/ 1237 h 1528"/>
              <a:gd name="T78" fmla="*/ 10 w 3376"/>
              <a:gd name="T79" fmla="*/ 1528 h 1528"/>
              <a:gd name="T80" fmla="*/ 0 w 3376"/>
              <a:gd name="T81" fmla="*/ 1525 h 152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</a:cxnLst>
            <a:rect l="0" t="0" r="r" b="b"/>
            <a:pathLst>
              <a:path w="3376" h="1528">
                <a:moveTo>
                  <a:pt x="0" y="1525"/>
                </a:moveTo>
                <a:lnTo>
                  <a:pt x="79" y="1498"/>
                </a:lnTo>
                <a:lnTo>
                  <a:pt x="753" y="1223"/>
                </a:lnTo>
                <a:lnTo>
                  <a:pt x="1048" y="1054"/>
                </a:lnTo>
                <a:lnTo>
                  <a:pt x="1122" y="1007"/>
                </a:lnTo>
                <a:lnTo>
                  <a:pt x="1164" y="974"/>
                </a:lnTo>
                <a:lnTo>
                  <a:pt x="1164" y="918"/>
                </a:lnTo>
                <a:lnTo>
                  <a:pt x="1637" y="734"/>
                </a:lnTo>
                <a:lnTo>
                  <a:pt x="1715" y="731"/>
                </a:lnTo>
                <a:lnTo>
                  <a:pt x="1787" y="725"/>
                </a:lnTo>
                <a:lnTo>
                  <a:pt x="1901" y="707"/>
                </a:lnTo>
                <a:lnTo>
                  <a:pt x="2015" y="678"/>
                </a:lnTo>
                <a:lnTo>
                  <a:pt x="2162" y="620"/>
                </a:lnTo>
                <a:lnTo>
                  <a:pt x="2069" y="578"/>
                </a:lnTo>
                <a:lnTo>
                  <a:pt x="2195" y="605"/>
                </a:lnTo>
                <a:lnTo>
                  <a:pt x="2276" y="578"/>
                </a:lnTo>
                <a:lnTo>
                  <a:pt x="2186" y="533"/>
                </a:lnTo>
                <a:lnTo>
                  <a:pt x="2309" y="560"/>
                </a:lnTo>
                <a:lnTo>
                  <a:pt x="2399" y="521"/>
                </a:lnTo>
                <a:lnTo>
                  <a:pt x="2315" y="470"/>
                </a:lnTo>
                <a:lnTo>
                  <a:pt x="2453" y="494"/>
                </a:lnTo>
                <a:lnTo>
                  <a:pt x="2619" y="430"/>
                </a:lnTo>
                <a:lnTo>
                  <a:pt x="2888" y="302"/>
                </a:lnTo>
                <a:lnTo>
                  <a:pt x="3099" y="182"/>
                </a:lnTo>
                <a:lnTo>
                  <a:pt x="3376" y="0"/>
                </a:lnTo>
                <a:lnTo>
                  <a:pt x="3016" y="144"/>
                </a:lnTo>
                <a:lnTo>
                  <a:pt x="2801" y="230"/>
                </a:lnTo>
                <a:lnTo>
                  <a:pt x="2619" y="302"/>
                </a:lnTo>
                <a:lnTo>
                  <a:pt x="2386" y="398"/>
                </a:lnTo>
                <a:lnTo>
                  <a:pt x="2146" y="478"/>
                </a:lnTo>
                <a:lnTo>
                  <a:pt x="1792" y="624"/>
                </a:lnTo>
                <a:lnTo>
                  <a:pt x="1601" y="710"/>
                </a:lnTo>
                <a:lnTo>
                  <a:pt x="1135" y="886"/>
                </a:lnTo>
                <a:lnTo>
                  <a:pt x="1098" y="871"/>
                </a:lnTo>
                <a:lnTo>
                  <a:pt x="993" y="871"/>
                </a:lnTo>
                <a:lnTo>
                  <a:pt x="450" y="1039"/>
                </a:lnTo>
                <a:lnTo>
                  <a:pt x="8" y="1214"/>
                </a:lnTo>
                <a:lnTo>
                  <a:pt x="27" y="1240"/>
                </a:lnTo>
                <a:lnTo>
                  <a:pt x="35" y="1237"/>
                </a:lnTo>
                <a:lnTo>
                  <a:pt x="10" y="1528"/>
                </a:lnTo>
                <a:lnTo>
                  <a:pt x="0" y="1525"/>
                </a:lnTo>
              </a:path>
            </a:pathLst>
          </a:custGeom>
          <a:solidFill>
            <a:srgbClr val="000000">
              <a:alpha val="5000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2051" name="Group 3"/>
          <p:cNvGrpSpPr>
            <a:grpSpLocks/>
          </p:cNvGrpSpPr>
          <p:nvPr/>
        </p:nvGrpSpPr>
        <p:grpSpPr bwMode="auto">
          <a:xfrm>
            <a:off x="296863" y="3022600"/>
            <a:ext cx="976312" cy="2828925"/>
            <a:chOff x="187" y="1904"/>
            <a:chExt cx="615" cy="1782"/>
          </a:xfrm>
        </p:grpSpPr>
        <p:grpSp>
          <p:nvGrpSpPr>
            <p:cNvPr id="2052" name="Group 4"/>
            <p:cNvGrpSpPr>
              <a:grpSpLocks/>
            </p:cNvGrpSpPr>
            <p:nvPr/>
          </p:nvGrpSpPr>
          <p:grpSpPr bwMode="auto">
            <a:xfrm>
              <a:off x="187" y="3207"/>
              <a:ext cx="438" cy="479"/>
              <a:chOff x="187" y="3207"/>
              <a:chExt cx="438" cy="479"/>
            </a:xfrm>
          </p:grpSpPr>
          <p:sp>
            <p:nvSpPr>
              <p:cNvPr id="2053" name="Oval 5"/>
              <p:cNvSpPr>
                <a:spLocks noChangeArrowheads="1"/>
              </p:cNvSpPr>
              <p:nvPr/>
            </p:nvSpPr>
            <p:spPr bwMode="auto">
              <a:xfrm>
                <a:off x="187" y="3544"/>
                <a:ext cx="435" cy="142"/>
              </a:xfrm>
              <a:prstGeom prst="ellipse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54" name="Oval 6"/>
              <p:cNvSpPr>
                <a:spLocks noChangeArrowheads="1"/>
              </p:cNvSpPr>
              <p:nvPr/>
            </p:nvSpPr>
            <p:spPr bwMode="auto">
              <a:xfrm>
                <a:off x="188" y="3534"/>
                <a:ext cx="437" cy="141"/>
              </a:xfrm>
              <a:prstGeom prst="ellipse">
                <a:avLst/>
              </a:prstGeom>
              <a:gradFill rotWithShape="0">
                <a:gsLst>
                  <a:gs pos="0">
                    <a:srgbClr val="000000"/>
                  </a:gs>
                  <a:gs pos="50000">
                    <a:schemeClr val="bg1"/>
                  </a:gs>
                  <a:gs pos="100000">
                    <a:srgbClr val="000000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55" name="Oval 7"/>
              <p:cNvSpPr>
                <a:spLocks noChangeArrowheads="1"/>
              </p:cNvSpPr>
              <p:nvPr/>
            </p:nvSpPr>
            <p:spPr bwMode="auto">
              <a:xfrm>
                <a:off x="275" y="3207"/>
                <a:ext cx="267" cy="84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56" name="Oval 8"/>
              <p:cNvSpPr>
                <a:spLocks noChangeArrowheads="1"/>
              </p:cNvSpPr>
              <p:nvPr/>
            </p:nvSpPr>
            <p:spPr bwMode="auto">
              <a:xfrm>
                <a:off x="277" y="3207"/>
                <a:ext cx="261" cy="70"/>
              </a:xfrm>
              <a:prstGeom prst="ellipse">
                <a:avLst/>
              </a:prstGeom>
              <a:gradFill rotWithShape="0">
                <a:gsLst>
                  <a:gs pos="0">
                    <a:srgbClr val="590000"/>
                  </a:gs>
                  <a:gs pos="50000">
                    <a:schemeClr val="bg1"/>
                  </a:gs>
                  <a:gs pos="100000">
                    <a:srgbClr val="590000"/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57" name="AutoShape 9"/>
              <p:cNvSpPr>
                <a:spLocks noChangeArrowheads="1"/>
              </p:cNvSpPr>
              <p:nvPr/>
            </p:nvSpPr>
            <p:spPr bwMode="auto">
              <a:xfrm flipV="1">
                <a:off x="187" y="3253"/>
                <a:ext cx="438" cy="116"/>
              </a:xfrm>
              <a:custGeom>
                <a:avLst/>
                <a:gdLst>
                  <a:gd name="G0" fmla="+- 5399 0 0"/>
                  <a:gd name="G1" fmla="+- 21600 0 5399"/>
                  <a:gd name="G2" fmla="*/ 5399 1 2"/>
                  <a:gd name="G3" fmla="+- 21600 0 G2"/>
                  <a:gd name="G4" fmla="+/ 5399 21600 2"/>
                  <a:gd name="G5" fmla="+/ G1 0 2"/>
                  <a:gd name="G6" fmla="*/ 21600 21600 5399"/>
                  <a:gd name="G7" fmla="*/ G6 1 2"/>
                  <a:gd name="G8" fmla="+- 21600 0 G7"/>
                  <a:gd name="G9" fmla="*/ 21600 1 2"/>
                  <a:gd name="G10" fmla="+- 5399 0 G9"/>
                  <a:gd name="G11" fmla="?: G10 G8 0"/>
                  <a:gd name="G12" fmla="?: G10 G7 21600"/>
                  <a:gd name="T0" fmla="*/ 18900 w 21600"/>
                  <a:gd name="T1" fmla="*/ 10800 h 21600"/>
                  <a:gd name="T2" fmla="*/ 10800 w 21600"/>
                  <a:gd name="T3" fmla="*/ 21600 h 21600"/>
                  <a:gd name="T4" fmla="*/ 2700 w 21600"/>
                  <a:gd name="T5" fmla="*/ 10800 h 21600"/>
                  <a:gd name="T6" fmla="*/ 10800 w 21600"/>
                  <a:gd name="T7" fmla="*/ 0 h 21600"/>
                  <a:gd name="T8" fmla="*/ 4500 w 21600"/>
                  <a:gd name="T9" fmla="*/ 4500 h 21600"/>
                  <a:gd name="T10" fmla="*/ 17100 w 21600"/>
                  <a:gd name="T11" fmla="*/ 171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T8" t="T9" r="T10" b="T11"/>
                <a:pathLst>
                  <a:path w="21600" h="21600">
                    <a:moveTo>
                      <a:pt x="0" y="0"/>
                    </a:moveTo>
                    <a:lnTo>
                      <a:pt x="5399" y="21600"/>
                    </a:lnTo>
                    <a:lnTo>
                      <a:pt x="16201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590000"/>
                  </a:gs>
                  <a:gs pos="50000">
                    <a:schemeClr val="bg1"/>
                  </a:gs>
                  <a:gs pos="100000">
                    <a:srgbClr val="590000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58" name="Rectangle 10"/>
              <p:cNvSpPr>
                <a:spLocks noChangeArrowheads="1"/>
              </p:cNvSpPr>
              <p:nvPr/>
            </p:nvSpPr>
            <p:spPr bwMode="auto">
              <a:xfrm>
                <a:off x="187" y="3383"/>
                <a:ext cx="436" cy="233"/>
              </a:xfrm>
              <a:prstGeom prst="rect">
                <a:avLst/>
              </a:prstGeom>
              <a:gradFill rotWithShape="0">
                <a:gsLst>
                  <a:gs pos="0">
                    <a:srgbClr val="000000"/>
                  </a:gs>
                  <a:gs pos="50000">
                    <a:schemeClr val="bg1"/>
                  </a:gs>
                  <a:gs pos="100000">
                    <a:srgbClr val="000000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59" name="Oval 11"/>
              <p:cNvSpPr>
                <a:spLocks noChangeArrowheads="1"/>
              </p:cNvSpPr>
              <p:nvPr/>
            </p:nvSpPr>
            <p:spPr bwMode="auto">
              <a:xfrm>
                <a:off x="187" y="3329"/>
                <a:ext cx="436" cy="91"/>
              </a:xfrm>
              <a:prstGeom prst="ellipse">
                <a:avLst/>
              </a:prstGeom>
              <a:solidFill>
                <a:srgbClr val="000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60" name="Freeform 12"/>
              <p:cNvSpPr>
                <a:spLocks/>
              </p:cNvSpPr>
              <p:nvPr/>
            </p:nvSpPr>
            <p:spPr bwMode="auto">
              <a:xfrm>
                <a:off x="216" y="3282"/>
                <a:ext cx="113" cy="393"/>
              </a:xfrm>
              <a:custGeom>
                <a:avLst/>
                <a:gdLst>
                  <a:gd name="T0" fmla="*/ 68 w 113"/>
                  <a:gd name="T1" fmla="*/ 0 h 393"/>
                  <a:gd name="T2" fmla="*/ 0 w 113"/>
                  <a:gd name="T3" fmla="*/ 110 h 393"/>
                  <a:gd name="T4" fmla="*/ 3 w 113"/>
                  <a:gd name="T5" fmla="*/ 361 h 393"/>
                  <a:gd name="T6" fmla="*/ 36 w 113"/>
                  <a:gd name="T7" fmla="*/ 379 h 393"/>
                  <a:gd name="T8" fmla="*/ 63 w 113"/>
                  <a:gd name="T9" fmla="*/ 385 h 393"/>
                  <a:gd name="T10" fmla="*/ 92 w 113"/>
                  <a:gd name="T11" fmla="*/ 392 h 393"/>
                  <a:gd name="T12" fmla="*/ 90 w 113"/>
                  <a:gd name="T13" fmla="*/ 136 h 393"/>
                  <a:gd name="T14" fmla="*/ 112 w 113"/>
                  <a:gd name="T15" fmla="*/ 10 h 393"/>
                  <a:gd name="T16" fmla="*/ 102 w 113"/>
                  <a:gd name="T17" fmla="*/ 10 h 393"/>
                  <a:gd name="T18" fmla="*/ 81 w 113"/>
                  <a:gd name="T19" fmla="*/ 6 h 393"/>
                  <a:gd name="T20" fmla="*/ 68 w 113"/>
                  <a:gd name="T21" fmla="*/ 0 h 39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113" h="393">
                    <a:moveTo>
                      <a:pt x="68" y="0"/>
                    </a:moveTo>
                    <a:lnTo>
                      <a:pt x="0" y="110"/>
                    </a:lnTo>
                    <a:lnTo>
                      <a:pt x="3" y="361"/>
                    </a:lnTo>
                    <a:lnTo>
                      <a:pt x="36" y="379"/>
                    </a:lnTo>
                    <a:lnTo>
                      <a:pt x="63" y="385"/>
                    </a:lnTo>
                    <a:lnTo>
                      <a:pt x="92" y="392"/>
                    </a:lnTo>
                    <a:lnTo>
                      <a:pt x="90" y="136"/>
                    </a:lnTo>
                    <a:lnTo>
                      <a:pt x="112" y="10"/>
                    </a:lnTo>
                    <a:lnTo>
                      <a:pt x="102" y="10"/>
                    </a:lnTo>
                    <a:lnTo>
                      <a:pt x="81" y="6"/>
                    </a:lnTo>
                    <a:lnTo>
                      <a:pt x="68" y="0"/>
                    </a:lnTo>
                  </a:path>
                </a:pathLst>
              </a:custGeom>
              <a:gradFill rotWithShape="0">
                <a:gsLst>
                  <a:gs pos="0">
                    <a:srgbClr val="590000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61" name="Oval 13"/>
              <p:cNvSpPr>
                <a:spLocks noChangeArrowheads="1"/>
              </p:cNvSpPr>
              <p:nvPr/>
            </p:nvSpPr>
            <p:spPr bwMode="auto">
              <a:xfrm>
                <a:off x="297" y="3221"/>
                <a:ext cx="222" cy="45"/>
              </a:xfrm>
              <a:prstGeom prst="ellipse">
                <a:avLst/>
              </a:prstGeom>
              <a:gradFill rotWithShape="0">
                <a:gsLst>
                  <a:gs pos="0">
                    <a:srgbClr val="590000"/>
                  </a:gs>
                  <a:gs pos="50000">
                    <a:schemeClr val="bg1"/>
                  </a:gs>
                  <a:gs pos="100000">
                    <a:srgbClr val="590000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62" name="Oval 14"/>
              <p:cNvSpPr>
                <a:spLocks noChangeArrowheads="1"/>
              </p:cNvSpPr>
              <p:nvPr/>
            </p:nvSpPr>
            <p:spPr bwMode="auto">
              <a:xfrm>
                <a:off x="192" y="3332"/>
                <a:ext cx="418" cy="86"/>
              </a:xfrm>
              <a:prstGeom prst="ellipse">
                <a:avLst/>
              </a:prstGeom>
              <a:solidFill>
                <a:srgbClr val="000000">
                  <a:alpha val="50000"/>
                </a:srgb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63" name="Freeform 15"/>
              <p:cNvSpPr>
                <a:spLocks/>
              </p:cNvSpPr>
              <p:nvPr/>
            </p:nvSpPr>
            <p:spPr bwMode="auto">
              <a:xfrm>
                <a:off x="232" y="3283"/>
                <a:ext cx="67" cy="369"/>
              </a:xfrm>
              <a:custGeom>
                <a:avLst/>
                <a:gdLst>
                  <a:gd name="T0" fmla="*/ 0 w 67"/>
                  <a:gd name="T1" fmla="*/ 133 h 369"/>
                  <a:gd name="T2" fmla="*/ 0 w 67"/>
                  <a:gd name="T3" fmla="*/ 357 h 369"/>
                  <a:gd name="T4" fmla="*/ 20 w 67"/>
                  <a:gd name="T5" fmla="*/ 368 h 369"/>
                  <a:gd name="T6" fmla="*/ 20 w 67"/>
                  <a:gd name="T7" fmla="*/ 141 h 369"/>
                  <a:gd name="T8" fmla="*/ 20 w 67"/>
                  <a:gd name="T9" fmla="*/ 125 h 369"/>
                  <a:gd name="T10" fmla="*/ 29 w 67"/>
                  <a:gd name="T11" fmla="*/ 111 h 369"/>
                  <a:gd name="T12" fmla="*/ 66 w 67"/>
                  <a:gd name="T13" fmla="*/ 4 h 369"/>
                  <a:gd name="T14" fmla="*/ 59 w 67"/>
                  <a:gd name="T15" fmla="*/ 0 h 369"/>
                  <a:gd name="T16" fmla="*/ 8 w 67"/>
                  <a:gd name="T17" fmla="*/ 113 h 369"/>
                  <a:gd name="T18" fmla="*/ 0 w 67"/>
                  <a:gd name="T19" fmla="*/ 133 h 36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67" h="369">
                    <a:moveTo>
                      <a:pt x="0" y="133"/>
                    </a:moveTo>
                    <a:lnTo>
                      <a:pt x="0" y="357"/>
                    </a:lnTo>
                    <a:lnTo>
                      <a:pt x="20" y="368"/>
                    </a:lnTo>
                    <a:lnTo>
                      <a:pt x="20" y="141"/>
                    </a:lnTo>
                    <a:lnTo>
                      <a:pt x="20" y="125"/>
                    </a:lnTo>
                    <a:lnTo>
                      <a:pt x="29" y="111"/>
                    </a:lnTo>
                    <a:lnTo>
                      <a:pt x="66" y="4"/>
                    </a:lnTo>
                    <a:lnTo>
                      <a:pt x="59" y="0"/>
                    </a:lnTo>
                    <a:lnTo>
                      <a:pt x="8" y="113"/>
                    </a:lnTo>
                    <a:lnTo>
                      <a:pt x="0" y="133"/>
                    </a:lnTo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50000">
                    <a:srgbClr val="FFFFFF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64" name="Freeform 16"/>
              <p:cNvSpPr>
                <a:spLocks/>
              </p:cNvSpPr>
              <p:nvPr/>
            </p:nvSpPr>
            <p:spPr bwMode="auto">
              <a:xfrm>
                <a:off x="521" y="3275"/>
                <a:ext cx="99" cy="363"/>
              </a:xfrm>
              <a:custGeom>
                <a:avLst/>
                <a:gdLst>
                  <a:gd name="T0" fmla="*/ 98 w 99"/>
                  <a:gd name="T1" fmla="*/ 102 h 363"/>
                  <a:gd name="T2" fmla="*/ 98 w 99"/>
                  <a:gd name="T3" fmla="*/ 348 h 363"/>
                  <a:gd name="T4" fmla="*/ 81 w 99"/>
                  <a:gd name="T5" fmla="*/ 362 h 363"/>
                  <a:gd name="T6" fmla="*/ 81 w 99"/>
                  <a:gd name="T7" fmla="*/ 106 h 363"/>
                  <a:gd name="T8" fmla="*/ 0 w 99"/>
                  <a:gd name="T9" fmla="*/ 4 h 363"/>
                  <a:gd name="T10" fmla="*/ 7 w 99"/>
                  <a:gd name="T11" fmla="*/ 0 h 363"/>
                  <a:gd name="T12" fmla="*/ 98 w 99"/>
                  <a:gd name="T13" fmla="*/ 102 h 36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99" h="363">
                    <a:moveTo>
                      <a:pt x="98" y="102"/>
                    </a:moveTo>
                    <a:lnTo>
                      <a:pt x="98" y="348"/>
                    </a:lnTo>
                    <a:lnTo>
                      <a:pt x="81" y="362"/>
                    </a:lnTo>
                    <a:lnTo>
                      <a:pt x="81" y="106"/>
                    </a:lnTo>
                    <a:lnTo>
                      <a:pt x="0" y="4"/>
                    </a:lnTo>
                    <a:lnTo>
                      <a:pt x="7" y="0"/>
                    </a:lnTo>
                    <a:lnTo>
                      <a:pt x="98" y="102"/>
                    </a:lnTo>
                  </a:path>
                </a:pathLst>
              </a:custGeom>
              <a:solidFill>
                <a:schemeClr val="bg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65" name="Freeform 17"/>
              <p:cNvSpPr>
                <a:spLocks/>
              </p:cNvSpPr>
              <p:nvPr/>
            </p:nvSpPr>
            <p:spPr bwMode="auto">
              <a:xfrm>
                <a:off x="441" y="3215"/>
                <a:ext cx="74" cy="23"/>
              </a:xfrm>
              <a:custGeom>
                <a:avLst/>
                <a:gdLst>
                  <a:gd name="T0" fmla="*/ 0 w 74"/>
                  <a:gd name="T1" fmla="*/ 0 h 23"/>
                  <a:gd name="T2" fmla="*/ 34 w 74"/>
                  <a:gd name="T3" fmla="*/ 4 h 23"/>
                  <a:gd name="T4" fmla="*/ 56 w 74"/>
                  <a:gd name="T5" fmla="*/ 10 h 23"/>
                  <a:gd name="T6" fmla="*/ 73 w 74"/>
                  <a:gd name="T7" fmla="*/ 16 h 23"/>
                  <a:gd name="T8" fmla="*/ 67 w 74"/>
                  <a:gd name="T9" fmla="*/ 22 h 23"/>
                  <a:gd name="T10" fmla="*/ 51 w 74"/>
                  <a:gd name="T11" fmla="*/ 14 h 23"/>
                  <a:gd name="T12" fmla="*/ 27 w 74"/>
                  <a:gd name="T13" fmla="*/ 8 h 23"/>
                  <a:gd name="T14" fmla="*/ 3 w 74"/>
                  <a:gd name="T15" fmla="*/ 8 h 23"/>
                  <a:gd name="T16" fmla="*/ 0 w 74"/>
                  <a:gd name="T17" fmla="*/ 0 h 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74" h="23">
                    <a:moveTo>
                      <a:pt x="0" y="0"/>
                    </a:moveTo>
                    <a:lnTo>
                      <a:pt x="34" y="4"/>
                    </a:lnTo>
                    <a:lnTo>
                      <a:pt x="56" y="10"/>
                    </a:lnTo>
                    <a:lnTo>
                      <a:pt x="73" y="16"/>
                    </a:lnTo>
                    <a:lnTo>
                      <a:pt x="67" y="22"/>
                    </a:lnTo>
                    <a:lnTo>
                      <a:pt x="51" y="14"/>
                    </a:lnTo>
                    <a:lnTo>
                      <a:pt x="27" y="8"/>
                    </a:lnTo>
                    <a:lnTo>
                      <a:pt x="3" y="8"/>
                    </a:lnTo>
                    <a:lnTo>
                      <a:pt x="0" y="0"/>
                    </a:lnTo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50000">
                    <a:srgbClr val="FFFFFF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66" name="Freeform 18"/>
              <p:cNvSpPr>
                <a:spLocks/>
              </p:cNvSpPr>
              <p:nvPr/>
            </p:nvSpPr>
            <p:spPr bwMode="auto">
              <a:xfrm>
                <a:off x="492" y="3327"/>
                <a:ext cx="74" cy="23"/>
              </a:xfrm>
              <a:custGeom>
                <a:avLst/>
                <a:gdLst>
                  <a:gd name="T0" fmla="*/ 0 w 74"/>
                  <a:gd name="T1" fmla="*/ 0 h 23"/>
                  <a:gd name="T2" fmla="*/ 34 w 74"/>
                  <a:gd name="T3" fmla="*/ 4 h 23"/>
                  <a:gd name="T4" fmla="*/ 56 w 74"/>
                  <a:gd name="T5" fmla="*/ 10 h 23"/>
                  <a:gd name="T6" fmla="*/ 73 w 74"/>
                  <a:gd name="T7" fmla="*/ 16 h 23"/>
                  <a:gd name="T8" fmla="*/ 67 w 74"/>
                  <a:gd name="T9" fmla="*/ 22 h 23"/>
                  <a:gd name="T10" fmla="*/ 51 w 74"/>
                  <a:gd name="T11" fmla="*/ 14 h 23"/>
                  <a:gd name="T12" fmla="*/ 27 w 74"/>
                  <a:gd name="T13" fmla="*/ 8 h 23"/>
                  <a:gd name="T14" fmla="*/ 3 w 74"/>
                  <a:gd name="T15" fmla="*/ 8 h 23"/>
                  <a:gd name="T16" fmla="*/ 0 w 74"/>
                  <a:gd name="T17" fmla="*/ 0 h 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74" h="23">
                    <a:moveTo>
                      <a:pt x="0" y="0"/>
                    </a:moveTo>
                    <a:lnTo>
                      <a:pt x="34" y="4"/>
                    </a:lnTo>
                    <a:lnTo>
                      <a:pt x="56" y="10"/>
                    </a:lnTo>
                    <a:lnTo>
                      <a:pt x="73" y="16"/>
                    </a:lnTo>
                    <a:lnTo>
                      <a:pt x="67" y="22"/>
                    </a:lnTo>
                    <a:lnTo>
                      <a:pt x="51" y="14"/>
                    </a:lnTo>
                    <a:lnTo>
                      <a:pt x="27" y="8"/>
                    </a:lnTo>
                    <a:lnTo>
                      <a:pt x="3" y="8"/>
                    </a:lnTo>
                    <a:lnTo>
                      <a:pt x="0" y="0"/>
                    </a:lnTo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50000">
                    <a:srgbClr val="FFFFFF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67" name="Freeform 19"/>
              <p:cNvSpPr>
                <a:spLocks/>
              </p:cNvSpPr>
              <p:nvPr/>
            </p:nvSpPr>
            <p:spPr bwMode="auto">
              <a:xfrm>
                <a:off x="286" y="3250"/>
                <a:ext cx="73" cy="23"/>
              </a:xfrm>
              <a:custGeom>
                <a:avLst/>
                <a:gdLst>
                  <a:gd name="T0" fmla="*/ 72 w 73"/>
                  <a:gd name="T1" fmla="*/ 22 h 23"/>
                  <a:gd name="T2" fmla="*/ 37 w 73"/>
                  <a:gd name="T3" fmla="*/ 18 h 23"/>
                  <a:gd name="T4" fmla="*/ 16 w 73"/>
                  <a:gd name="T5" fmla="*/ 12 h 23"/>
                  <a:gd name="T6" fmla="*/ 0 w 73"/>
                  <a:gd name="T7" fmla="*/ 6 h 23"/>
                  <a:gd name="T8" fmla="*/ 5 w 73"/>
                  <a:gd name="T9" fmla="*/ 0 h 23"/>
                  <a:gd name="T10" fmla="*/ 21 w 73"/>
                  <a:gd name="T11" fmla="*/ 8 h 23"/>
                  <a:gd name="T12" fmla="*/ 45 w 73"/>
                  <a:gd name="T13" fmla="*/ 14 h 23"/>
                  <a:gd name="T14" fmla="*/ 68 w 73"/>
                  <a:gd name="T15" fmla="*/ 14 h 23"/>
                  <a:gd name="T16" fmla="*/ 72 w 73"/>
                  <a:gd name="T17" fmla="*/ 22 h 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73" h="23">
                    <a:moveTo>
                      <a:pt x="72" y="22"/>
                    </a:moveTo>
                    <a:lnTo>
                      <a:pt x="37" y="18"/>
                    </a:lnTo>
                    <a:lnTo>
                      <a:pt x="16" y="12"/>
                    </a:lnTo>
                    <a:lnTo>
                      <a:pt x="0" y="6"/>
                    </a:lnTo>
                    <a:lnTo>
                      <a:pt x="5" y="0"/>
                    </a:lnTo>
                    <a:lnTo>
                      <a:pt x="21" y="8"/>
                    </a:lnTo>
                    <a:lnTo>
                      <a:pt x="45" y="14"/>
                    </a:lnTo>
                    <a:lnTo>
                      <a:pt x="68" y="14"/>
                    </a:lnTo>
                    <a:lnTo>
                      <a:pt x="72" y="22"/>
                    </a:lnTo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50000">
                    <a:srgbClr val="FFFFFF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68" name="Freeform 20"/>
              <p:cNvSpPr>
                <a:spLocks/>
              </p:cNvSpPr>
              <p:nvPr/>
            </p:nvSpPr>
            <p:spPr bwMode="auto">
              <a:xfrm>
                <a:off x="338" y="3284"/>
                <a:ext cx="81" cy="118"/>
              </a:xfrm>
              <a:custGeom>
                <a:avLst/>
                <a:gdLst>
                  <a:gd name="T0" fmla="*/ 40 w 81"/>
                  <a:gd name="T1" fmla="*/ 0 h 118"/>
                  <a:gd name="T2" fmla="*/ 80 w 81"/>
                  <a:gd name="T3" fmla="*/ 4 h 118"/>
                  <a:gd name="T4" fmla="*/ 65 w 81"/>
                  <a:gd name="T5" fmla="*/ 40 h 118"/>
                  <a:gd name="T6" fmla="*/ 58 w 81"/>
                  <a:gd name="T7" fmla="*/ 62 h 118"/>
                  <a:gd name="T8" fmla="*/ 47 w 81"/>
                  <a:gd name="T9" fmla="*/ 82 h 118"/>
                  <a:gd name="T10" fmla="*/ 40 w 81"/>
                  <a:gd name="T11" fmla="*/ 105 h 118"/>
                  <a:gd name="T12" fmla="*/ 37 w 81"/>
                  <a:gd name="T13" fmla="*/ 117 h 118"/>
                  <a:gd name="T14" fmla="*/ 16 w 81"/>
                  <a:gd name="T15" fmla="*/ 114 h 118"/>
                  <a:gd name="T16" fmla="*/ 0 w 81"/>
                  <a:gd name="T17" fmla="*/ 108 h 118"/>
                  <a:gd name="T18" fmla="*/ 7 w 81"/>
                  <a:gd name="T19" fmla="*/ 84 h 118"/>
                  <a:gd name="T20" fmla="*/ 25 w 81"/>
                  <a:gd name="T21" fmla="*/ 60 h 118"/>
                  <a:gd name="T22" fmla="*/ 29 w 81"/>
                  <a:gd name="T23" fmla="*/ 40 h 118"/>
                  <a:gd name="T24" fmla="*/ 36 w 81"/>
                  <a:gd name="T25" fmla="*/ 20 h 118"/>
                  <a:gd name="T26" fmla="*/ 40 w 81"/>
                  <a:gd name="T27" fmla="*/ 0 h 1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81" h="118">
                    <a:moveTo>
                      <a:pt x="40" y="0"/>
                    </a:moveTo>
                    <a:lnTo>
                      <a:pt x="80" y="4"/>
                    </a:lnTo>
                    <a:lnTo>
                      <a:pt x="65" y="40"/>
                    </a:lnTo>
                    <a:lnTo>
                      <a:pt x="58" y="62"/>
                    </a:lnTo>
                    <a:lnTo>
                      <a:pt x="47" y="82"/>
                    </a:lnTo>
                    <a:lnTo>
                      <a:pt x="40" y="105"/>
                    </a:lnTo>
                    <a:lnTo>
                      <a:pt x="37" y="117"/>
                    </a:lnTo>
                    <a:lnTo>
                      <a:pt x="16" y="114"/>
                    </a:lnTo>
                    <a:lnTo>
                      <a:pt x="0" y="108"/>
                    </a:lnTo>
                    <a:lnTo>
                      <a:pt x="7" y="84"/>
                    </a:lnTo>
                    <a:lnTo>
                      <a:pt x="25" y="60"/>
                    </a:lnTo>
                    <a:lnTo>
                      <a:pt x="29" y="40"/>
                    </a:lnTo>
                    <a:lnTo>
                      <a:pt x="36" y="20"/>
                    </a:lnTo>
                    <a:lnTo>
                      <a:pt x="40" y="0"/>
                    </a:lnTo>
                  </a:path>
                </a:pathLst>
              </a:custGeom>
              <a:gradFill rotWithShape="0">
                <a:gsLst>
                  <a:gs pos="0">
                    <a:srgbClr val="B36666"/>
                  </a:gs>
                  <a:gs pos="100000">
                    <a:schemeClr val="bg1"/>
                  </a:gs>
                </a:gsLst>
                <a:lin ang="27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69" name="Freeform 21"/>
              <p:cNvSpPr>
                <a:spLocks/>
              </p:cNvSpPr>
              <p:nvPr/>
            </p:nvSpPr>
            <p:spPr bwMode="auto">
              <a:xfrm>
                <a:off x="282" y="3265"/>
                <a:ext cx="261" cy="35"/>
              </a:xfrm>
              <a:custGeom>
                <a:avLst/>
                <a:gdLst>
                  <a:gd name="T0" fmla="*/ 0 w 261"/>
                  <a:gd name="T1" fmla="*/ 0 h 35"/>
                  <a:gd name="T2" fmla="*/ 25 w 261"/>
                  <a:gd name="T3" fmla="*/ 10 h 35"/>
                  <a:gd name="T4" fmla="*/ 66 w 261"/>
                  <a:gd name="T5" fmla="*/ 18 h 35"/>
                  <a:gd name="T6" fmla="*/ 122 w 261"/>
                  <a:gd name="T7" fmla="*/ 19 h 35"/>
                  <a:gd name="T8" fmla="*/ 177 w 261"/>
                  <a:gd name="T9" fmla="*/ 19 h 35"/>
                  <a:gd name="T10" fmla="*/ 218 w 261"/>
                  <a:gd name="T11" fmla="*/ 12 h 35"/>
                  <a:gd name="T12" fmla="*/ 240 w 261"/>
                  <a:gd name="T13" fmla="*/ 6 h 35"/>
                  <a:gd name="T14" fmla="*/ 248 w 261"/>
                  <a:gd name="T15" fmla="*/ 0 h 35"/>
                  <a:gd name="T16" fmla="*/ 260 w 261"/>
                  <a:gd name="T17" fmla="*/ 15 h 35"/>
                  <a:gd name="T18" fmla="*/ 221 w 261"/>
                  <a:gd name="T19" fmla="*/ 28 h 35"/>
                  <a:gd name="T20" fmla="*/ 164 w 261"/>
                  <a:gd name="T21" fmla="*/ 34 h 35"/>
                  <a:gd name="T22" fmla="*/ 98 w 261"/>
                  <a:gd name="T23" fmla="*/ 33 h 35"/>
                  <a:gd name="T24" fmla="*/ 39 w 261"/>
                  <a:gd name="T25" fmla="*/ 24 h 35"/>
                  <a:gd name="T26" fmla="*/ 5 w 261"/>
                  <a:gd name="T27" fmla="*/ 9 h 35"/>
                  <a:gd name="T28" fmla="*/ 0 w 261"/>
                  <a:gd name="T29" fmla="*/ 0 h 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261" h="35">
                    <a:moveTo>
                      <a:pt x="0" y="0"/>
                    </a:moveTo>
                    <a:lnTo>
                      <a:pt x="25" y="10"/>
                    </a:lnTo>
                    <a:lnTo>
                      <a:pt x="66" y="18"/>
                    </a:lnTo>
                    <a:lnTo>
                      <a:pt x="122" y="19"/>
                    </a:lnTo>
                    <a:lnTo>
                      <a:pt x="177" y="19"/>
                    </a:lnTo>
                    <a:lnTo>
                      <a:pt x="218" y="12"/>
                    </a:lnTo>
                    <a:lnTo>
                      <a:pt x="240" y="6"/>
                    </a:lnTo>
                    <a:lnTo>
                      <a:pt x="248" y="0"/>
                    </a:lnTo>
                    <a:lnTo>
                      <a:pt x="260" y="15"/>
                    </a:lnTo>
                    <a:lnTo>
                      <a:pt x="221" y="28"/>
                    </a:lnTo>
                    <a:lnTo>
                      <a:pt x="164" y="34"/>
                    </a:lnTo>
                    <a:lnTo>
                      <a:pt x="98" y="33"/>
                    </a:lnTo>
                    <a:lnTo>
                      <a:pt x="39" y="24"/>
                    </a:lnTo>
                    <a:lnTo>
                      <a:pt x="5" y="9"/>
                    </a:lnTo>
                    <a:lnTo>
                      <a:pt x="0" y="0"/>
                    </a:lnTo>
                  </a:path>
                </a:pathLst>
              </a:custGeom>
              <a:solidFill>
                <a:schemeClr val="bg2">
                  <a:alpha val="50000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2070" name="Freeform 22"/>
            <p:cNvSpPr>
              <a:spLocks/>
            </p:cNvSpPr>
            <p:nvPr/>
          </p:nvSpPr>
          <p:spPr bwMode="auto">
            <a:xfrm>
              <a:off x="379" y="1904"/>
              <a:ext cx="423" cy="1366"/>
            </a:xfrm>
            <a:custGeom>
              <a:avLst/>
              <a:gdLst>
                <a:gd name="T0" fmla="*/ 356 w 423"/>
                <a:gd name="T1" fmla="*/ 64 h 1366"/>
                <a:gd name="T2" fmla="*/ 326 w 423"/>
                <a:gd name="T3" fmla="*/ 163 h 1366"/>
                <a:gd name="T4" fmla="*/ 292 w 423"/>
                <a:gd name="T5" fmla="*/ 293 h 1366"/>
                <a:gd name="T6" fmla="*/ 258 w 423"/>
                <a:gd name="T7" fmla="*/ 417 h 1366"/>
                <a:gd name="T8" fmla="*/ 219 w 423"/>
                <a:gd name="T9" fmla="*/ 585 h 1366"/>
                <a:gd name="T10" fmla="*/ 168 w 423"/>
                <a:gd name="T11" fmla="*/ 775 h 1366"/>
                <a:gd name="T12" fmla="*/ 126 w 423"/>
                <a:gd name="T13" fmla="*/ 952 h 1366"/>
                <a:gd name="T14" fmla="*/ 89 w 423"/>
                <a:gd name="T15" fmla="*/ 1085 h 1366"/>
                <a:gd name="T16" fmla="*/ 0 w 423"/>
                <a:gd name="T17" fmla="*/ 1362 h 1366"/>
                <a:gd name="T18" fmla="*/ 29 w 423"/>
                <a:gd name="T19" fmla="*/ 1365 h 1366"/>
                <a:gd name="T20" fmla="*/ 132 w 423"/>
                <a:gd name="T21" fmla="*/ 1061 h 1366"/>
                <a:gd name="T22" fmla="*/ 223 w 423"/>
                <a:gd name="T23" fmla="*/ 957 h 1366"/>
                <a:gd name="T24" fmla="*/ 271 w 423"/>
                <a:gd name="T25" fmla="*/ 866 h 1366"/>
                <a:gd name="T26" fmla="*/ 308 w 423"/>
                <a:gd name="T27" fmla="*/ 798 h 1366"/>
                <a:gd name="T28" fmla="*/ 214 w 423"/>
                <a:gd name="T29" fmla="*/ 790 h 1366"/>
                <a:gd name="T30" fmla="*/ 311 w 423"/>
                <a:gd name="T31" fmla="*/ 782 h 1366"/>
                <a:gd name="T32" fmla="*/ 325 w 423"/>
                <a:gd name="T33" fmla="*/ 751 h 1366"/>
                <a:gd name="T34" fmla="*/ 231 w 423"/>
                <a:gd name="T35" fmla="*/ 742 h 1366"/>
                <a:gd name="T36" fmla="*/ 329 w 423"/>
                <a:gd name="T37" fmla="*/ 738 h 1366"/>
                <a:gd name="T38" fmla="*/ 344 w 423"/>
                <a:gd name="T39" fmla="*/ 690 h 1366"/>
                <a:gd name="T40" fmla="*/ 240 w 423"/>
                <a:gd name="T41" fmla="*/ 690 h 1366"/>
                <a:gd name="T42" fmla="*/ 351 w 423"/>
                <a:gd name="T43" fmla="*/ 664 h 1366"/>
                <a:gd name="T44" fmla="*/ 387 w 423"/>
                <a:gd name="T45" fmla="*/ 486 h 1366"/>
                <a:gd name="T46" fmla="*/ 411 w 423"/>
                <a:gd name="T47" fmla="*/ 322 h 1366"/>
                <a:gd name="T48" fmla="*/ 422 w 423"/>
                <a:gd name="T49" fmla="*/ 197 h 1366"/>
                <a:gd name="T50" fmla="*/ 422 w 423"/>
                <a:gd name="T51" fmla="*/ 119 h 1366"/>
                <a:gd name="T52" fmla="*/ 408 w 423"/>
                <a:gd name="T53" fmla="*/ 68 h 1366"/>
                <a:gd name="T54" fmla="*/ 381 w 423"/>
                <a:gd name="T55" fmla="*/ 0 h 1366"/>
                <a:gd name="T56" fmla="*/ 356 w 423"/>
                <a:gd name="T57" fmla="*/ 64 h 13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423" h="1366">
                  <a:moveTo>
                    <a:pt x="356" y="64"/>
                  </a:moveTo>
                  <a:lnTo>
                    <a:pt x="326" y="163"/>
                  </a:lnTo>
                  <a:lnTo>
                    <a:pt x="292" y="293"/>
                  </a:lnTo>
                  <a:lnTo>
                    <a:pt x="258" y="417"/>
                  </a:lnTo>
                  <a:lnTo>
                    <a:pt x="219" y="585"/>
                  </a:lnTo>
                  <a:lnTo>
                    <a:pt x="168" y="775"/>
                  </a:lnTo>
                  <a:lnTo>
                    <a:pt x="126" y="952"/>
                  </a:lnTo>
                  <a:lnTo>
                    <a:pt x="89" y="1085"/>
                  </a:lnTo>
                  <a:lnTo>
                    <a:pt x="0" y="1362"/>
                  </a:lnTo>
                  <a:lnTo>
                    <a:pt x="29" y="1365"/>
                  </a:lnTo>
                  <a:lnTo>
                    <a:pt x="132" y="1061"/>
                  </a:lnTo>
                  <a:lnTo>
                    <a:pt x="223" y="957"/>
                  </a:lnTo>
                  <a:lnTo>
                    <a:pt x="271" y="866"/>
                  </a:lnTo>
                  <a:lnTo>
                    <a:pt x="308" y="798"/>
                  </a:lnTo>
                  <a:lnTo>
                    <a:pt x="214" y="790"/>
                  </a:lnTo>
                  <a:lnTo>
                    <a:pt x="311" y="782"/>
                  </a:lnTo>
                  <a:lnTo>
                    <a:pt x="325" y="751"/>
                  </a:lnTo>
                  <a:lnTo>
                    <a:pt x="231" y="742"/>
                  </a:lnTo>
                  <a:lnTo>
                    <a:pt x="329" y="738"/>
                  </a:lnTo>
                  <a:lnTo>
                    <a:pt x="344" y="690"/>
                  </a:lnTo>
                  <a:lnTo>
                    <a:pt x="240" y="690"/>
                  </a:lnTo>
                  <a:lnTo>
                    <a:pt x="351" y="664"/>
                  </a:lnTo>
                  <a:lnTo>
                    <a:pt x="387" y="486"/>
                  </a:lnTo>
                  <a:lnTo>
                    <a:pt x="411" y="322"/>
                  </a:lnTo>
                  <a:lnTo>
                    <a:pt x="422" y="197"/>
                  </a:lnTo>
                  <a:lnTo>
                    <a:pt x="422" y="119"/>
                  </a:lnTo>
                  <a:lnTo>
                    <a:pt x="408" y="68"/>
                  </a:lnTo>
                  <a:lnTo>
                    <a:pt x="381" y="0"/>
                  </a:lnTo>
                  <a:lnTo>
                    <a:pt x="356" y="64"/>
                  </a:lnTo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rgbClr val="8D1919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071" name="Freeform 23"/>
          <p:cNvSpPr>
            <a:spLocks/>
          </p:cNvSpPr>
          <p:nvPr/>
        </p:nvSpPr>
        <p:spPr bwMode="auto">
          <a:xfrm>
            <a:off x="600075" y="3163888"/>
            <a:ext cx="560388" cy="2022475"/>
          </a:xfrm>
          <a:custGeom>
            <a:avLst/>
            <a:gdLst>
              <a:gd name="T0" fmla="*/ 0 w 353"/>
              <a:gd name="T1" fmla="*/ 1272 h 1274"/>
              <a:gd name="T2" fmla="*/ 352 w 353"/>
              <a:gd name="T3" fmla="*/ 0 h 1274"/>
              <a:gd name="T4" fmla="*/ 26 w 353"/>
              <a:gd name="T5" fmla="*/ 1273 h 1274"/>
              <a:gd name="T6" fmla="*/ 0 w 353"/>
              <a:gd name="T7" fmla="*/ 1272 h 127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353" h="1274">
                <a:moveTo>
                  <a:pt x="0" y="1272"/>
                </a:moveTo>
                <a:lnTo>
                  <a:pt x="352" y="0"/>
                </a:lnTo>
                <a:lnTo>
                  <a:pt x="26" y="1273"/>
                </a:lnTo>
                <a:lnTo>
                  <a:pt x="0" y="1272"/>
                </a:lnTo>
              </a:path>
            </a:pathLst>
          </a:custGeom>
          <a:gradFill rotWithShape="0">
            <a:gsLst>
              <a:gs pos="0">
                <a:schemeClr val="bg1"/>
              </a:gs>
              <a:gs pos="100000">
                <a:srgbClr val="FFFFFF"/>
              </a:gs>
            </a:gsLst>
            <a:lin ang="27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72" name="Rectangle 24"/>
          <p:cNvSpPr>
            <a:spLocks noGrp="1" noChangeArrowheads="1"/>
          </p:cNvSpPr>
          <p:nvPr>
            <p:ph type="title"/>
          </p:nvPr>
        </p:nvSpPr>
        <p:spPr bwMode="auto">
          <a:xfrm>
            <a:off x="182563" y="122238"/>
            <a:ext cx="8802687" cy="1206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2073" name="Rectangle 25"/>
          <p:cNvSpPr>
            <a:spLocks noGrp="1" noChangeArrowheads="1"/>
          </p:cNvSpPr>
          <p:nvPr>
            <p:ph type="body" idx="1"/>
          </p:nvPr>
        </p:nvSpPr>
        <p:spPr bwMode="auto">
          <a:xfrm>
            <a:off x="190500" y="1447800"/>
            <a:ext cx="8775700" cy="4775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2074" name="Rectangle 2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69863" y="6273800"/>
            <a:ext cx="249713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eaLnBrk="0" hangingPunct="0">
              <a:defRPr kumimoji="0" sz="1400"/>
            </a:lvl1pPr>
          </a:lstStyle>
          <a:p>
            <a:endParaRPr lang="en-US"/>
          </a:p>
        </p:txBody>
      </p:sp>
      <p:sp>
        <p:nvSpPr>
          <p:cNvPr id="2075" name="Rectangle 2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817813" y="6286500"/>
            <a:ext cx="35782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 eaLnBrk="0" hangingPunct="0">
              <a:defRPr kumimoji="0" sz="1400"/>
            </a:lvl1pPr>
          </a:lstStyle>
          <a:p>
            <a:endParaRPr lang="en-US"/>
          </a:p>
        </p:txBody>
      </p:sp>
      <p:sp>
        <p:nvSpPr>
          <p:cNvPr id="2076" name="Rectangle 2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11925" y="6286500"/>
            <a:ext cx="24622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 eaLnBrk="0" hangingPunct="0">
              <a:defRPr kumimoji="0" sz="1400"/>
            </a:lvl1pPr>
          </a:lstStyle>
          <a:p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pitchFamily="50" charset="-128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pitchFamily="50" charset="-128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pitchFamily="50" charset="-128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pitchFamily="50" charset="-128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pitchFamily="50" charset="-128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pitchFamily="50" charset="-128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pitchFamily="50" charset="-128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pitchFamily="50" charset="-128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•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•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•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•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•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•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•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9C5E68F-9FE1-666A-AA95-5CF5851305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563" y="122238"/>
            <a:ext cx="8802687" cy="642466"/>
          </a:xfrm>
        </p:spPr>
        <p:txBody>
          <a:bodyPr/>
          <a:lstStyle/>
          <a:p>
            <a:r>
              <a:rPr kumimoji="1" lang="zh-TW" altLang="en-US" dirty="0"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株式会社笏本縫製</a:t>
            </a:r>
            <a:r>
              <a:rPr kumimoji="1" lang="ja-JP" altLang="en-US" dirty="0"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　中村啓吾様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54EDC78F-6267-C168-721B-E89D30F3314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190500" y="908720"/>
            <a:ext cx="8775700" cy="5544616"/>
          </a:xfrm>
        </p:spPr>
        <p:txBody>
          <a:bodyPr vert="horz"/>
          <a:lstStyle/>
          <a:p>
            <a:pPr marL="0" indent="0">
              <a:buNone/>
            </a:pPr>
            <a:r>
              <a:rPr kumimoji="1" lang="ja-JP" altLang="en-US" sz="2400" dirty="0"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日頃、大変お世話になっている方に、お礼の品を探していました。</a:t>
            </a:r>
            <a:endParaRPr kumimoji="1" lang="en-US" altLang="ja-JP" sz="2400" dirty="0">
              <a:latin typeface="BIZ UDP明朝 Medium" panose="02020500000000000000" pitchFamily="18" charset="-128"/>
              <a:ea typeface="BIZ UDP明朝 Medium" panose="02020500000000000000" pitchFamily="18" charset="-128"/>
            </a:endParaRPr>
          </a:p>
          <a:p>
            <a:pPr marL="0" indent="0">
              <a:buNone/>
            </a:pPr>
            <a:r>
              <a:rPr kumimoji="1" lang="ja-JP" altLang="en-US" sz="2400" dirty="0"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いつもスーツを着ている方なので、ネクタイは抜群の贈り物です。</a:t>
            </a:r>
            <a:endParaRPr kumimoji="1" lang="en-US" altLang="ja-JP" sz="2400" dirty="0">
              <a:latin typeface="BIZ UDP明朝 Medium" panose="02020500000000000000" pitchFamily="18" charset="-128"/>
              <a:ea typeface="BIZ UDP明朝 Medium" panose="02020500000000000000" pitchFamily="18" charset="-128"/>
            </a:endParaRPr>
          </a:p>
          <a:p>
            <a:pPr marL="0" indent="0">
              <a:buNone/>
            </a:pPr>
            <a:r>
              <a:rPr kumimoji="1" lang="ja-JP" altLang="en-US" sz="2400" dirty="0"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刺繍も入れたいのですが、お会いできる日が数日後でした！</a:t>
            </a:r>
            <a:endParaRPr kumimoji="1" lang="en-US" altLang="ja-JP" sz="2400" dirty="0">
              <a:latin typeface="BIZ UDP明朝 Medium" panose="02020500000000000000" pitchFamily="18" charset="-128"/>
              <a:ea typeface="BIZ UDP明朝 Medium" panose="02020500000000000000" pitchFamily="18" charset="-128"/>
            </a:endParaRPr>
          </a:p>
          <a:p>
            <a:pPr marL="0" indent="0">
              <a:buNone/>
            </a:pPr>
            <a:r>
              <a:rPr kumimoji="1" lang="ja-JP" altLang="en-US" sz="2400" dirty="0"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無理は承知で依頼してみた所「対応してみます」と！</a:t>
            </a:r>
            <a:endParaRPr kumimoji="1" lang="en-US" altLang="ja-JP" sz="2400" dirty="0">
              <a:latin typeface="BIZ UDP明朝 Medium" panose="02020500000000000000" pitchFamily="18" charset="-128"/>
              <a:ea typeface="BIZ UDP明朝 Medium" panose="02020500000000000000" pitchFamily="18" charset="-128"/>
            </a:endParaRPr>
          </a:p>
          <a:p>
            <a:pPr marL="0" indent="0">
              <a:buNone/>
            </a:pPr>
            <a:r>
              <a:rPr kumimoji="1" lang="ja-JP" altLang="en-US" sz="2400" dirty="0"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レスポンスの速さも素晴らしく、数分後には「大丈夫です」と、</a:t>
            </a:r>
            <a:endParaRPr kumimoji="1" lang="en-US" altLang="ja-JP" sz="2400" dirty="0">
              <a:latin typeface="BIZ UDP明朝 Medium" panose="02020500000000000000" pitchFamily="18" charset="-128"/>
              <a:ea typeface="BIZ UDP明朝 Medium" panose="02020500000000000000" pitchFamily="18" charset="-128"/>
            </a:endParaRPr>
          </a:p>
          <a:p>
            <a:pPr marL="0" indent="0">
              <a:buNone/>
            </a:pPr>
            <a:r>
              <a:rPr kumimoji="1" lang="ja-JP" altLang="en-US" sz="2400" dirty="0"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連絡をいただきました。</a:t>
            </a:r>
            <a:endParaRPr kumimoji="1" lang="en-US" altLang="ja-JP" sz="2400" dirty="0">
              <a:latin typeface="BIZ UDP明朝 Medium" panose="02020500000000000000" pitchFamily="18" charset="-128"/>
              <a:ea typeface="BIZ UDP明朝 Medium" panose="02020500000000000000" pitchFamily="18" charset="-128"/>
            </a:endParaRPr>
          </a:p>
          <a:p>
            <a:pPr marL="0" indent="0">
              <a:buNone/>
            </a:pPr>
            <a:endParaRPr kumimoji="1" lang="en-US" altLang="ja-JP" sz="2400" dirty="0">
              <a:latin typeface="BIZ UDP明朝 Medium" panose="02020500000000000000" pitchFamily="18" charset="-128"/>
              <a:ea typeface="BIZ UDP明朝 Medium" panose="02020500000000000000" pitchFamily="18" charset="-128"/>
            </a:endParaRPr>
          </a:p>
          <a:p>
            <a:pPr marL="0" indent="0">
              <a:buNone/>
            </a:pPr>
            <a:r>
              <a:rPr kumimoji="1" lang="ja-JP" altLang="en-US" sz="2400" dirty="0"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町工場の職人が作る、特別なネクタイを贈ることができました。</a:t>
            </a:r>
            <a:endParaRPr kumimoji="1" lang="en-US" altLang="ja-JP" sz="2400" dirty="0">
              <a:latin typeface="BIZ UDP明朝 Medium" panose="02020500000000000000" pitchFamily="18" charset="-128"/>
              <a:ea typeface="BIZ UDP明朝 Medium" panose="02020500000000000000" pitchFamily="18" charset="-128"/>
            </a:endParaRPr>
          </a:p>
          <a:p>
            <a:pPr marL="0" indent="0">
              <a:buNone/>
            </a:pPr>
            <a:r>
              <a:rPr kumimoji="1" lang="ja-JP" altLang="en-US" sz="2400" dirty="0"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同時に、自分のネクタイも作っていただきましたが、これは、</a:t>
            </a:r>
            <a:endParaRPr kumimoji="1" lang="en-US" altLang="ja-JP" sz="2400" dirty="0">
              <a:latin typeface="BIZ UDP明朝 Medium" panose="02020500000000000000" pitchFamily="18" charset="-128"/>
              <a:ea typeface="BIZ UDP明朝 Medium" panose="02020500000000000000" pitchFamily="18" charset="-128"/>
            </a:endParaRPr>
          </a:p>
          <a:p>
            <a:pPr marL="0" indent="0">
              <a:buNone/>
            </a:pPr>
            <a:r>
              <a:rPr kumimoji="1" lang="ja-JP" altLang="en-US" sz="2400" dirty="0"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自慢できるネクタイです。</a:t>
            </a:r>
            <a:endParaRPr kumimoji="1" lang="en-US" altLang="ja-JP" sz="2400" dirty="0">
              <a:latin typeface="BIZ UDP明朝 Medium" panose="02020500000000000000" pitchFamily="18" charset="-128"/>
              <a:ea typeface="BIZ UDP明朝 Medium" panose="02020500000000000000" pitchFamily="18" charset="-128"/>
            </a:endParaRPr>
          </a:p>
          <a:p>
            <a:pPr marL="0" indent="0">
              <a:buNone/>
            </a:pPr>
            <a:r>
              <a:rPr kumimoji="1" lang="ja-JP" altLang="en-US" sz="2400" dirty="0"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品質、スピード、人柄、私は胸を張って中村さんを推薦します。</a:t>
            </a:r>
            <a:endParaRPr kumimoji="1" lang="en-US" altLang="ja-JP" sz="2400" dirty="0">
              <a:latin typeface="BIZ UDP明朝 Medium" panose="02020500000000000000" pitchFamily="18" charset="-128"/>
              <a:ea typeface="BIZ UDP明朝 Medium" panose="02020500000000000000" pitchFamily="18" charset="-128"/>
            </a:endParaRPr>
          </a:p>
          <a:p>
            <a:pPr marL="0" indent="0" algn="r">
              <a:buNone/>
            </a:pPr>
            <a:endParaRPr kumimoji="1" lang="en-US" altLang="ja-JP" sz="1800" dirty="0">
              <a:latin typeface="BIZ UDP明朝 Medium" panose="02020500000000000000" pitchFamily="18" charset="-128"/>
              <a:ea typeface="BIZ UDP明朝 Medium" panose="02020500000000000000" pitchFamily="18" charset="-128"/>
            </a:endParaRPr>
          </a:p>
          <a:p>
            <a:pPr marL="0" indent="0" algn="r">
              <a:buNone/>
            </a:pPr>
            <a:r>
              <a:rPr kumimoji="1" lang="ja-JP" altLang="en-US" sz="1800" dirty="0"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株式会社ワイエス　代表取締役　増本重孝</a:t>
            </a:r>
          </a:p>
        </p:txBody>
      </p:sp>
    </p:spTree>
    <p:extLst>
      <p:ext uri="{BB962C8B-B14F-4D97-AF65-F5344CB8AC3E}">
        <p14:creationId xmlns:p14="http://schemas.microsoft.com/office/powerpoint/2010/main" val="557608561"/>
      </p:ext>
    </p:extLst>
  </p:cSld>
  <p:clrMapOvr>
    <a:masterClrMapping/>
  </p:clrMapOvr>
</p:sld>
</file>

<file path=ppt/theme/theme1.xml><?xml version="1.0" encoding="utf-8"?>
<a:theme xmlns:a="http://schemas.openxmlformats.org/drawingml/2006/main" name="QUILL_TP01069059">
  <a:themeElements>
    <a:clrScheme name="QUILL_TP01069059 4">
      <a:dk1>
        <a:srgbClr val="000000"/>
      </a:dk1>
      <a:lt1>
        <a:srgbClr val="FFCC66"/>
      </a:lt1>
      <a:dk2>
        <a:srgbClr val="800000"/>
      </a:dk2>
      <a:lt2>
        <a:srgbClr val="FFCC66"/>
      </a:lt2>
      <a:accent1>
        <a:srgbClr val="339933"/>
      </a:accent1>
      <a:accent2>
        <a:srgbClr val="CC6600"/>
      </a:accent2>
      <a:accent3>
        <a:srgbClr val="C0AAAA"/>
      </a:accent3>
      <a:accent4>
        <a:srgbClr val="DAAE56"/>
      </a:accent4>
      <a:accent5>
        <a:srgbClr val="ADCAAD"/>
      </a:accent5>
      <a:accent6>
        <a:srgbClr val="B95C00"/>
      </a:accent6>
      <a:hlink>
        <a:srgbClr val="0033CC"/>
      </a:hlink>
      <a:folHlink>
        <a:srgbClr val="FFCC66"/>
      </a:folHlink>
    </a:clrScheme>
    <a:fontScheme name="QUILL_TP01069059">
      <a:majorFont>
        <a:latin typeface="Times New Roman"/>
        <a:ea typeface="ＭＳ Ｐゴシック"/>
        <a:cs typeface=""/>
      </a:majorFont>
      <a:minorFont>
        <a:latin typeface="Times New Roman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ja-JP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ea typeface="ＭＳ Ｐゴシック" pitchFamily="50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ja-JP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ea typeface="ＭＳ Ｐゴシック" pitchFamily="50" charset="-128"/>
          </a:defRPr>
        </a:defPPr>
      </a:lstStyle>
    </a:lnDef>
  </a:objectDefaults>
  <a:extraClrSchemeLst>
    <a:extraClrScheme>
      <a:clrScheme name="QUILL_TP01069059 1">
        <a:dk1>
          <a:srgbClr val="000000"/>
        </a:dk1>
        <a:lt1>
          <a:srgbClr val="FFFF99"/>
        </a:lt1>
        <a:dk2>
          <a:srgbClr val="003300"/>
        </a:dk2>
        <a:lt2>
          <a:srgbClr val="FFCC66"/>
        </a:lt2>
        <a:accent1>
          <a:srgbClr val="CC3300"/>
        </a:accent1>
        <a:accent2>
          <a:srgbClr val="009999"/>
        </a:accent2>
        <a:accent3>
          <a:srgbClr val="AAADAA"/>
        </a:accent3>
        <a:accent4>
          <a:srgbClr val="DADA82"/>
        </a:accent4>
        <a:accent5>
          <a:srgbClr val="E2ADAA"/>
        </a:accent5>
        <a:accent6>
          <a:srgbClr val="008A8A"/>
        </a:accent6>
        <a:hlink>
          <a:srgbClr val="660033"/>
        </a:hlink>
        <a:folHlink>
          <a:srgbClr val="33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ILL_TP01069059 2">
        <a:dk1>
          <a:srgbClr val="000000"/>
        </a:dk1>
        <a:lt1>
          <a:srgbClr val="FFFFCC"/>
        </a:lt1>
        <a:dk2>
          <a:srgbClr val="333300"/>
        </a:dk2>
        <a:lt2>
          <a:srgbClr val="3333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ILL_TP01069059 3">
        <a:dk1>
          <a:srgbClr val="000000"/>
        </a:dk1>
        <a:lt1>
          <a:srgbClr val="00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00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ILL_TP01069059 4">
        <a:dk1>
          <a:srgbClr val="000000"/>
        </a:dk1>
        <a:lt1>
          <a:srgbClr val="FFCC66"/>
        </a:lt1>
        <a:dk2>
          <a:srgbClr val="800000"/>
        </a:dk2>
        <a:lt2>
          <a:srgbClr val="FFCC66"/>
        </a:lt2>
        <a:accent1>
          <a:srgbClr val="339933"/>
        </a:accent1>
        <a:accent2>
          <a:srgbClr val="CC6600"/>
        </a:accent2>
        <a:accent3>
          <a:srgbClr val="C0AAAA"/>
        </a:accent3>
        <a:accent4>
          <a:srgbClr val="DAAE56"/>
        </a:accent4>
        <a:accent5>
          <a:srgbClr val="ADCAAD"/>
        </a:accent5>
        <a:accent6>
          <a:srgbClr val="B95C00"/>
        </a:accent6>
        <a:hlink>
          <a:srgbClr val="0033CC"/>
        </a:hlink>
        <a:folHlink>
          <a:srgbClr val="FFCC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ILL_TP01069059 5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ILL_TP01069059 6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ILL_TP01069059 7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TemplateFile" ma:contentTypeID="0x010100F6E1CA76AAD4564AAF106FC3CFA868360400186944AA932D8046A3B88E9B37BEBDF5" ma:contentTypeVersion="57" ma:contentTypeDescription="Create a new document." ma:contentTypeScope="" ma:versionID="99516f8994b63f46a279aa564b61ee37">
  <xsd:schema xmlns:xsd="http://www.w3.org/2001/XMLSchema" xmlns:xs="http://www.w3.org/2001/XMLSchema" xmlns:p="http://schemas.microsoft.com/office/2006/metadata/properties" xmlns:ns2="1119c2e5-8fb9-4d5f-baf1-202c530f2c34" targetNamespace="http://schemas.microsoft.com/office/2006/metadata/properties" ma:root="true" ma:fieldsID="4ccc0999b57010467b6aff3ba0e15941" ns2:_="">
    <xsd:import namespace="1119c2e5-8fb9-4d5f-baf1-202c530f2c34"/>
    <xsd:element name="properties">
      <xsd:complexType>
        <xsd:sequence>
          <xsd:element name="documentManagement">
            <xsd:complexType>
              <xsd:all>
                <xsd:element ref="ns2:AcquiredFrom" minOccurs="0"/>
                <xsd:element ref="ns2:UACurrentWords" minOccurs="0"/>
                <xsd:element ref="ns2:TPApplication" minOccurs="0"/>
                <xsd:element ref="ns2:ApprovalLog" minOccurs="0"/>
                <xsd:element ref="ns2:ApprovalStatus" minOccurs="0"/>
                <xsd:element ref="ns2:AssetStart" minOccurs="0"/>
                <xsd:element ref="ns2:AssetExpire" minOccurs="0"/>
                <xsd:element ref="ns2:AssetId" minOccurs="0"/>
                <xsd:element ref="ns2:IsSearchable" minOccurs="0"/>
                <xsd:element ref="ns2:AssetType" minOccurs="0"/>
                <xsd:element ref="ns2:APAuthor" minOccurs="0"/>
                <xsd:element ref="ns2:AverageRating" minOccurs="0"/>
                <xsd:element ref="ns2:BlockPublish" minOccurs="0"/>
                <xsd:element ref="ns2:BugNumber" minOccurs="0"/>
                <xsd:element ref="ns2:CampaignTagsTaxHTField0" minOccurs="0"/>
                <xsd:element ref="ns2:TPClientViewer" minOccurs="0"/>
                <xsd:element ref="ns2:ClipArtFilename" minOccurs="0"/>
                <xsd:element ref="ns2:TPCommandLine" minOccurs="0"/>
                <xsd:element ref="ns2:TPComponent" minOccurs="0"/>
                <xsd:element ref="ns2:ContentItem" minOccurs="0"/>
                <xsd:element ref="ns2:CrawlForDependencies" minOccurs="0"/>
                <xsd:element ref="ns2:CSXHash" minOccurs="0"/>
                <xsd:element ref="ns2:CSXSubmissionMarket" minOccurs="0"/>
                <xsd:element ref="ns2:CSXUpdate" minOccurs="0"/>
                <xsd:element ref="ns2:IntlLangReviewDate" minOccurs="0"/>
                <xsd:element ref="ns2:IsDeleted" minOccurs="0"/>
                <xsd:element ref="ns2:APDescription" minOccurs="0"/>
                <xsd:element ref="ns2:DirectSourceMarket" minOccurs="0"/>
                <xsd:element ref="ns2:Downloads" minOccurs="0"/>
                <xsd:element ref="ns2:DSATActionTaken" minOccurs="0"/>
                <xsd:element ref="ns2:APEditor" minOccurs="0"/>
                <xsd:element ref="ns2:EditorialStatus" minOccurs="0"/>
                <xsd:element ref="ns2:EditorialTags" minOccurs="0"/>
                <xsd:element ref="ns2:TPExecutable" minOccurs="0"/>
                <xsd:element ref="ns2:FeatureTagsTaxHTField0" minOccurs="0"/>
                <xsd:element ref="ns2:TPFriendlyName" minOccurs="0"/>
                <xsd:element ref="ns2:FriendlyTitle" minOccurs="0"/>
                <xsd:element ref="ns2:PrimaryImageGen" minOccurs="0"/>
                <xsd:element ref="ns2:HandoffToMSDN" minOccurs="0"/>
                <xsd:element ref="ns2:InProjectListLookup" minOccurs="0"/>
                <xsd:element ref="ns2:TPInstallLocation" minOccurs="0"/>
                <xsd:element ref="ns2:InternalTagsTaxHTField0" minOccurs="0"/>
                <xsd:element ref="ns2:IntlLangReview" minOccurs="0"/>
                <xsd:element ref="ns2:IntlLangReviewer" minOccurs="0"/>
                <xsd:element ref="ns2:MarketSpecific" minOccurs="0"/>
                <xsd:element ref="ns2:LastCompleteVersionLookup" minOccurs="0"/>
                <xsd:element ref="ns2:LastHandOff" minOccurs="0"/>
                <xsd:element ref="ns2:LastModifiedDateTime" minOccurs="0"/>
                <xsd:element ref="ns2:LastPreviewErrorLookup" minOccurs="0"/>
                <xsd:element ref="ns2:LastPreviewResultLookup" minOccurs="0"/>
                <xsd:element ref="ns2:LastPreviewAttemptDateLookup" minOccurs="0"/>
                <xsd:element ref="ns2:LastPreviewedByLookup" minOccurs="0"/>
                <xsd:element ref="ns2:LastPreviewTimeLookup" minOccurs="0"/>
                <xsd:element ref="ns2:LastPreviewVersionLookup" minOccurs="0"/>
                <xsd:element ref="ns2:LastPublishErrorLookup" minOccurs="0"/>
                <xsd:element ref="ns2:LastPublishResultLookup" minOccurs="0"/>
                <xsd:element ref="ns2:LastPublishAttemptDateLookup" minOccurs="0"/>
                <xsd:element ref="ns2:LastPublishedByLookup" minOccurs="0"/>
                <xsd:element ref="ns2:LastPublishTimeLookup" minOccurs="0"/>
                <xsd:element ref="ns2:LastPublishVersionLookup" minOccurs="0"/>
                <xsd:element ref="ns2:TPLaunchHelpLinkType" minOccurs="0"/>
                <xsd:element ref="ns2:LegacyData" minOccurs="0"/>
                <xsd:element ref="ns2:TPLaunchHelpLink" minOccurs="0"/>
                <xsd:element ref="ns2:LocComments" minOccurs="0"/>
                <xsd:element ref="ns2:LocLastLocAttemptVersionLookup" minOccurs="0"/>
                <xsd:element ref="ns2:LocLastLocAttemptVersionTypeLookup" minOccurs="0"/>
                <xsd:element ref="ns2:LocManualTestRequired" minOccurs="0"/>
                <xsd:element ref="ns2:LocMarketGroupTiers2" minOccurs="0"/>
                <xsd:element ref="ns2:LocNewPublishedVersionLookup" minOccurs="0"/>
                <xsd:element ref="ns2:LocOverallHandbackStatusLookup" minOccurs="0"/>
                <xsd:element ref="ns2:LocOverallLocStatusLookup" minOccurs="0"/>
                <xsd:element ref="ns2:LocOverallPreviewStatusLookup" minOccurs="0"/>
                <xsd:element ref="ns2:LocOverallPublishStatusLookup" minOccurs="0"/>
                <xsd:element ref="ns2:IntlLocPriority" minOccurs="0"/>
                <xsd:element ref="ns2:LocProcessedForHandoffsLookup" minOccurs="0"/>
                <xsd:element ref="ns2:LocProcessedForMarketsLookup" minOccurs="0"/>
                <xsd:element ref="ns2:LocPublishedDependentAssetsLookup" minOccurs="0"/>
                <xsd:element ref="ns2:LocPublishedLinkedAssetsLookup" minOccurs="0"/>
                <xsd:element ref="ns2:LocRecommendedHandoff" minOccurs="0"/>
                <xsd:element ref="ns2:LocalizationTagsTaxHTField0" minOccurs="0"/>
                <xsd:element ref="ns2:MachineTranslated" minOccurs="0"/>
                <xsd:element ref="ns2:Manager" minOccurs="0"/>
                <xsd:element ref="ns2:Markets" minOccurs="0"/>
                <xsd:element ref="ns2:Milestone" minOccurs="0"/>
                <xsd:element ref="ns2:TPNamespace" minOccurs="0"/>
                <xsd:element ref="ns2:NumericId" minOccurs="0"/>
                <xsd:element ref="ns2:NumOfRatingsLookup" minOccurs="0"/>
                <xsd:element ref="ns2:OOCacheId" minOccurs="0"/>
                <xsd:element ref="ns2:OpenTemplate" minOccurs="0"/>
                <xsd:element ref="ns2:OriginAsset" minOccurs="0"/>
                <xsd:element ref="ns2:OriginalRelease" minOccurs="0"/>
                <xsd:element ref="ns2:OriginalSourceMarket" minOccurs="0"/>
                <xsd:element ref="ns2:OutputCachingOn" minOccurs="0"/>
                <xsd:element ref="ns2:ParentAssetId" minOccurs="0"/>
                <xsd:element ref="ns2:PlannedPubDate" minOccurs="0"/>
                <xsd:element ref="ns2:PolicheckWords" minOccurs="0"/>
                <xsd:element ref="ns2:BusinessGroup" minOccurs="0"/>
                <xsd:element ref="ns2:UAProjectedTotalWords" minOccurs="0"/>
                <xsd:element ref="ns2:Provider" minOccurs="0"/>
                <xsd:element ref="ns2:Providers" minOccurs="0"/>
                <xsd:element ref="ns2:PublishStatusLookup" minOccurs="0"/>
                <xsd:element ref="ns2:PublishTargets" minOccurs="0"/>
                <xsd:element ref="ns2:RecommendationsModifier" minOccurs="0"/>
                <xsd:element ref="ns2:ArtSampleDocs" minOccurs="0"/>
                <xsd:element ref="ns2:ScenarioTagsTaxHTField0" minOccurs="0"/>
                <xsd:element ref="ns2:ShowIn" minOccurs="0"/>
                <xsd:element ref="ns2:SourceTitle" minOccurs="0"/>
                <xsd:element ref="ns2:CSXSubmissionDate" minOccurs="0"/>
                <xsd:element ref="ns2:SubmitterId" minOccurs="0"/>
                <xsd:element ref="ns2:TaxCatchAll" minOccurs="0"/>
                <xsd:element ref="ns2:TaxCatchAllLabel" minOccurs="0"/>
                <xsd:element ref="ns2:TemplateStatus" minOccurs="0"/>
                <xsd:element ref="ns2:TemplateTemplateType" minOccurs="0"/>
                <xsd:element ref="ns2:ThumbnailAssetId" minOccurs="0"/>
                <xsd:element ref="ns2:TimesCloned" minOccurs="0"/>
                <xsd:element ref="ns2:TrustLevel" minOccurs="0"/>
                <xsd:element ref="ns2:UALocComments" minOccurs="0"/>
                <xsd:element ref="ns2:UALocRecommendation" minOccurs="0"/>
                <xsd:element ref="ns2:UANotes" minOccurs="0"/>
                <xsd:element ref="ns2:TPAppVersion" minOccurs="0"/>
                <xsd:element ref="ns2:VoteCount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119c2e5-8fb9-4d5f-baf1-202c530f2c34" elementFormDefault="qualified">
    <xsd:import namespace="http://schemas.microsoft.com/office/2006/documentManagement/types"/>
    <xsd:import namespace="http://schemas.microsoft.com/office/infopath/2007/PartnerControls"/>
    <xsd:element name="AcquiredFrom" ma:index="1" nillable="true" ma:displayName="Acquired From" ma:default="Internal MS" ma:internalName="AcquiredFrom" ma:readOnly="false">
      <xsd:simpleType>
        <xsd:restriction base="dms:Choice">
          <xsd:enumeration value="Internal MS"/>
          <xsd:enumeration value="Community"/>
          <xsd:enumeration value="MVP"/>
          <xsd:enumeration value="Publisher"/>
          <xsd:enumeration value="Partner"/>
          <xsd:enumeration value="None"/>
        </xsd:restriction>
      </xsd:simpleType>
    </xsd:element>
    <xsd:element name="UACurrentWords" ma:index="2" nillable="true" ma:displayName="Actual Word Count" ma:default="" ma:internalName="UACurrentWords" ma:readOnly="false">
      <xsd:simpleType>
        <xsd:restriction base="dms:Unknown"/>
      </xsd:simpleType>
    </xsd:element>
    <xsd:element name="TPApplication" ma:index="3" nillable="true" ma:displayName="Application to Open Template With" ma:default="" ma:internalName="TPApplication">
      <xsd:simpleType>
        <xsd:restriction base="dms:Text"/>
      </xsd:simpleType>
    </xsd:element>
    <xsd:element name="ApprovalLog" ma:index="4" nillable="true" ma:displayName="Approval Log" ma:default="" ma:hidden="true" ma:internalName="ApprovalLog" ma:readOnly="false">
      <xsd:simpleType>
        <xsd:restriction base="dms:Note"/>
      </xsd:simpleType>
    </xsd:element>
    <xsd:element name="ApprovalStatus" ma:index="5" nillable="true" ma:displayName="Approval Status" ma:default="InProgress" ma:internalName="ApprovalStatus" ma:readOnly="false">
      <xsd:simpleType>
        <xsd:restriction base="dms:Choice">
          <xsd:enumeration value="InProgress"/>
          <xsd:enumeration value="Rejected"/>
          <xsd:enumeration value="Questionable"/>
          <xsd:enumeration value="ApprovedAutomatic"/>
          <xsd:enumeration value="ApprovedManual"/>
          <xsd:enumeration value="On Hold"/>
          <xsd:enumeration value="Needs Review"/>
          <xsd:enumeration value="A Violation"/>
          <xsd:enumeration value="Unpublished Violation"/>
        </xsd:restriction>
      </xsd:simpleType>
    </xsd:element>
    <xsd:element name="AssetStart" ma:index="6" nillable="true" ma:displayName="Asset Begin Date" ma:default="[Today]" ma:internalName="AssetStart" ma:readOnly="false">
      <xsd:simpleType>
        <xsd:restriction base="dms:DateTime"/>
      </xsd:simpleType>
    </xsd:element>
    <xsd:element name="AssetExpire" ma:index="7" nillable="true" ma:displayName="Asset End Date" ma:default="2029-01-01T00:00:00Z" ma:internalName="AssetExpire" ma:readOnly="false">
      <xsd:simpleType>
        <xsd:restriction base="dms:DateTime"/>
      </xsd:simpleType>
    </xsd:element>
    <xsd:element name="AssetId" ma:index="8" nillable="true" ma:displayName="Asset ID" ma:default="" ma:indexed="true" ma:internalName="AssetId" ma:readOnly="false">
      <xsd:simpleType>
        <xsd:restriction base="dms:Text">
          <xsd:maxLength value="255"/>
        </xsd:restriction>
      </xsd:simpleType>
    </xsd:element>
    <xsd:element name="IsSearchable" ma:index="9" nillable="true" ma:displayName="Asset Searchable?" ma:default="true" ma:internalName="IsSearchable" ma:readOnly="false">
      <xsd:simpleType>
        <xsd:restriction base="dms:Boolean"/>
      </xsd:simpleType>
    </xsd:element>
    <xsd:element name="AssetType" ma:index="10" nillable="true" ma:displayName="Asset Type" ma:default="" ma:internalName="AssetType" ma:readOnly="false">
      <xsd:simpleType>
        <xsd:restriction base="dms:Unknown"/>
      </xsd:simpleType>
    </xsd:element>
    <xsd:element name="APAuthor" ma:index="11" nillable="true" ma:displayName="Author" ma:default="" ma:list="UserInfo" ma:internalName="APAuthor" ma:readOnly="fals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AverageRating" ma:index="12" nillable="true" ma:displayName="Average Rating" ma:internalName="AverageRating" ma:readOnly="false">
      <xsd:simpleType>
        <xsd:restriction base="dms:Text"/>
      </xsd:simpleType>
    </xsd:element>
    <xsd:element name="BlockPublish" ma:index="13" nillable="true" ma:displayName="Block from Publishing?" ma:default="" ma:internalName="BlockPublish" ma:readOnly="false">
      <xsd:simpleType>
        <xsd:restriction base="dms:Boolean"/>
      </xsd:simpleType>
    </xsd:element>
    <xsd:element name="BugNumber" ma:index="14" nillable="true" ma:displayName="Bug Number" ma:default="" ma:internalName="BugNumber" ma:readOnly="false">
      <xsd:simpleType>
        <xsd:restriction base="dms:Text"/>
      </xsd:simpleType>
    </xsd:element>
    <xsd:element name="CampaignTagsTaxHTField0" ma:index="16" nillable="true" ma:taxonomy="true" ma:internalName="CampaignTagsTaxHTField0" ma:taxonomyFieldName="CampaignTags" ma:displayName="Campaigns" ma:readOnly="false" ma:default="" ma:fieldId="{04032b9e-8ee6-4e89-b9db-4ffff205d025}" ma:taxonomyMulti="true" ma:sspId="8f79753a-75d3-41f5-8ca3-40b843941b4f" ma:termSetId="ca0e50d4-faa1-44ce-961e-bb1441c60e66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PClientViewer" ma:index="17" nillable="true" ma:displayName="Client Viewer" ma:default="" ma:internalName="TPClientViewer">
      <xsd:simpleType>
        <xsd:restriction base="dms:Text"/>
      </xsd:simpleType>
    </xsd:element>
    <xsd:element name="ClipArtFilename" ma:index="18" nillable="true" ma:displayName="Clip Art Name" ma:default="" ma:internalName="ClipArtFilename" ma:readOnly="false">
      <xsd:simpleType>
        <xsd:restriction base="dms:Text"/>
      </xsd:simpleType>
    </xsd:element>
    <xsd:element name="TPCommandLine" ma:index="19" nillable="true" ma:displayName="Command Line" ma:default="" ma:internalName="TPCommandLine">
      <xsd:simpleType>
        <xsd:restriction base="dms:Text"/>
      </xsd:simpleType>
    </xsd:element>
    <xsd:element name="TPComponent" ma:index="20" nillable="true" ma:displayName="Component" ma:default="" ma:internalName="TPComponent">
      <xsd:simpleType>
        <xsd:restriction base="dms:Text"/>
      </xsd:simpleType>
    </xsd:element>
    <xsd:element name="ContentItem" ma:index="21" nillable="true" ma:displayName="Content Item" ma:default="" ma:hidden="true" ma:internalName="ContentItem" ma:readOnly="false">
      <xsd:simpleType>
        <xsd:restriction base="dms:Unknown"/>
      </xsd:simpleType>
    </xsd:element>
    <xsd:element name="CrawlForDependencies" ma:index="23" nillable="true" ma:displayName="Crawl for Dependencies?" ma:default="true" ma:internalName="CrawlForDependencies" ma:readOnly="false">
      <xsd:simpleType>
        <xsd:restriction base="dms:Boolean"/>
      </xsd:simpleType>
    </xsd:element>
    <xsd:element name="CSXHash" ma:index="26" nillable="true" ma:displayName="CSX Hash" ma:default="" ma:indexed="true" ma:internalName="CSXHash" ma:readOnly="false">
      <xsd:simpleType>
        <xsd:restriction base="dms:Text"/>
      </xsd:simpleType>
    </xsd:element>
    <xsd:element name="CSXSubmissionMarket" ma:index="27" nillable="true" ma:displayName="CSX Submission Market" ma:default="" ma:list="{388FC2BA-F530-4FF7-911A-621CAE6AFBD3}" ma:internalName="CSXSubmissionMarket" ma:readOnly="false" ma:showField="MarketName" ma:web="1119c2e5-8fb9-4d5f-baf1-202c530f2c34">
      <xsd:simpleType>
        <xsd:restriction base="dms:Lookup"/>
      </xsd:simpleType>
    </xsd:element>
    <xsd:element name="CSXUpdate" ma:index="28" nillable="true" ma:displayName="CSX Updated?" ma:default="false" ma:internalName="CSXUpdate" ma:readOnly="false">
      <xsd:simpleType>
        <xsd:restriction base="dms:Boolean"/>
      </xsd:simpleType>
    </xsd:element>
    <xsd:element name="IntlLangReviewDate" ma:index="29" nillable="true" ma:displayName="Date to Complete Intl QA" ma:default="" ma:internalName="IntlLangReviewDate" ma:readOnly="false">
      <xsd:simpleType>
        <xsd:restriction base="dms:DateTime"/>
      </xsd:simpleType>
    </xsd:element>
    <xsd:element name="IsDeleted" ma:index="30" nillable="true" ma:displayName="Deleted?" ma:default="" ma:internalName="IsDeleted" ma:readOnly="false">
      <xsd:simpleType>
        <xsd:restriction base="dms:Boolean"/>
      </xsd:simpleType>
    </xsd:element>
    <xsd:element name="APDescription" ma:index="31" nillable="true" ma:displayName="Description" ma:default="" ma:internalName="APDescription" ma:readOnly="false">
      <xsd:simpleType>
        <xsd:restriction base="dms:Note"/>
      </xsd:simpleType>
    </xsd:element>
    <xsd:element name="DirectSourceMarket" ma:index="32" nillable="true" ma:displayName="Direct Source Market Group" ma:default="" ma:internalName="DirectSourceMarket" ma:readOnly="false">
      <xsd:simpleType>
        <xsd:restriction base="dms:Text"/>
      </xsd:simpleType>
    </xsd:element>
    <xsd:element name="Downloads" ma:index="33" nillable="true" ma:displayName="Downloads" ma:default="0" ma:hidden="true" ma:internalName="Downloads" ma:readOnly="false">
      <xsd:simpleType>
        <xsd:restriction base="dms:Unknown"/>
      </xsd:simpleType>
    </xsd:element>
    <xsd:element name="DSATActionTaken" ma:index="34" nillable="true" ma:displayName="DSAT Action Taken" ma:default="" ma:internalName="DSATActionTaken" ma:readOnly="false">
      <xsd:simpleType>
        <xsd:restriction base="dms:Choice">
          <xsd:enumeration value="Best Bets"/>
          <xsd:enumeration value="Expire"/>
          <xsd:enumeration value="Hide"/>
          <xsd:enumeration value="None"/>
        </xsd:restriction>
      </xsd:simpleType>
    </xsd:element>
    <xsd:element name="APEditor" ma:index="35" nillable="true" ma:displayName="Editor" ma:default="" ma:list="UserInfo" ma:internalName="APEditor" ma:readOnly="fals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EditorialStatus" ma:index="36" nillable="true" ma:displayName="Editorial Status" ma:default="" ma:internalName="EditorialStatus" ma:readOnly="false">
      <xsd:simpleType>
        <xsd:restriction base="dms:Unknown"/>
      </xsd:simpleType>
    </xsd:element>
    <xsd:element name="EditorialTags" ma:index="37" nillable="true" ma:displayName="Editorial Tags" ma:default="" ma:internalName="EditorialTags">
      <xsd:simpleType>
        <xsd:restriction base="dms:Unknown"/>
      </xsd:simpleType>
    </xsd:element>
    <xsd:element name="TPExecutable" ma:index="38" nillable="true" ma:displayName="Executable" ma:default="" ma:internalName="TPExecutable">
      <xsd:simpleType>
        <xsd:restriction base="dms:Text"/>
      </xsd:simpleType>
    </xsd:element>
    <xsd:element name="FeatureTagsTaxHTField0" ma:index="40" nillable="true" ma:taxonomy="true" ma:internalName="FeatureTagsTaxHTField0" ma:taxonomyFieldName="FeatureTags" ma:displayName="Features" ma:readOnly="false" ma:default="" ma:fieldId="{5dcf7547-996b-4a0e-b7d1-0f761d14131b}" ma:taxonomyMulti="true" ma:sspId="8f79753a-75d3-41f5-8ca3-40b843941b4f" ma:termSetId="f1ab6845-967d-4854-a0ba-4ec07f0f8113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PFriendlyName" ma:index="41" nillable="true" ma:displayName="Friendly Name" ma:default="" ma:internalName="TPFriendlyName">
      <xsd:simpleType>
        <xsd:restriction base="dms:Text"/>
      </xsd:simpleType>
    </xsd:element>
    <xsd:element name="FriendlyTitle" ma:index="42" nillable="true" ma:displayName="Friendly Title" ma:default="" ma:description="Shorter title to be used when displaying search results" ma:internalName="FriendlyTitle" ma:readOnly="false">
      <xsd:simpleType>
        <xsd:restriction base="dms:Text"/>
      </xsd:simpleType>
    </xsd:element>
    <xsd:element name="PrimaryImageGen" ma:index="43" nillable="true" ma:displayName="Generate Images?" ma:default="true" ma:internalName="PrimaryImageGen">
      <xsd:simpleType>
        <xsd:restriction base="dms:Boolean"/>
      </xsd:simpleType>
    </xsd:element>
    <xsd:element name="HandoffToMSDN" ma:index="44" nillable="true" ma:displayName="Handoff To MSDN Date" ma:default="" ma:internalName="HandoffToMSDN" ma:readOnly="false">
      <xsd:simpleType>
        <xsd:restriction base="dms:DateTime"/>
      </xsd:simpleType>
    </xsd:element>
    <xsd:element name="InProjectListLookup" ma:index="45" nillable="true" ma:displayName="InProjectListLookup" ma:list="{4D83B164-8C00-474C-8363-38E0B8FF22E3}" ma:internalName="InProjectListLookup" ma:readOnly="true" ma:showField="InProjectList" ma:web="1119c2e5-8fb9-4d5f-baf1-202c530f2c3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PInstallLocation" ma:index="46" nillable="true" ma:displayName="Install Location" ma:default="" ma:internalName="TPInstallLocation">
      <xsd:simpleType>
        <xsd:restriction base="dms:Text"/>
      </xsd:simpleType>
    </xsd:element>
    <xsd:element name="InternalTagsTaxHTField0" ma:index="48" nillable="true" ma:taxonomy="true" ma:internalName="InternalTagsTaxHTField0" ma:taxonomyFieldName="InternalTags" ma:displayName="Internal Tags" ma:readOnly="false" ma:default="" ma:fieldId="{e5aec8e1-0842-4156-acaa-2defcf90540a}" ma:taxonomyMulti="true" ma:sspId="8f79753a-75d3-41f5-8ca3-40b843941b4f" ma:termSetId="82b6639e-f7fc-4c18-ad2d-003a6e707765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IntlLangReview" ma:index="49" nillable="true" ma:displayName="Intl Lang QA Review Required?" ma:default="" ma:internalName="IntlLangReview" ma:readOnly="false">
      <xsd:simpleType>
        <xsd:restriction base="dms:Boolean"/>
      </xsd:simpleType>
    </xsd:element>
    <xsd:element name="IntlLangReviewer" ma:index="50" nillable="true" ma:displayName="Intl Lang QA Reviewer" ma:default="" ma:internalName="IntlLangReviewer" ma:readOnly="false">
      <xsd:simpleType>
        <xsd:restriction base="dms:Text"/>
      </xsd:simpleType>
    </xsd:element>
    <xsd:element name="MarketSpecific" ma:index="51" nillable="true" ma:displayName="Is Market Specific?" ma:default="" ma:internalName="MarketSpecific" ma:readOnly="false">
      <xsd:simpleType>
        <xsd:restriction base="dms:Boolean"/>
      </xsd:simpleType>
    </xsd:element>
    <xsd:element name="LastCompleteVersionLookup" ma:index="52" nillable="true" ma:displayName="Last Complete Version Lookup" ma:default="" ma:list="{4D83B164-8C00-474C-8363-38E0B8FF22E3}" ma:internalName="LastCompleteVersionLookup" ma:readOnly="true" ma:showField="LastCompleteVersion" ma:web="1119c2e5-8fb9-4d5f-baf1-202c530f2c3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HandOff" ma:index="53" nillable="true" ma:displayName="Last Hand-off" ma:default="" ma:internalName="LastHandOff" ma:readOnly="false">
      <xsd:simpleType>
        <xsd:restriction base="dms:DateTime"/>
      </xsd:simpleType>
    </xsd:element>
    <xsd:element name="LastModifiedDateTime" ma:index="54" nillable="true" ma:displayName="Last Modified Date" ma:default="" ma:internalName="LastModifiedDateTime" ma:readOnly="false">
      <xsd:simpleType>
        <xsd:restriction base="dms:DateTime"/>
      </xsd:simpleType>
    </xsd:element>
    <xsd:element name="LastPreviewErrorLookup" ma:index="55" nillable="true" ma:displayName="Last Preview Attempt Error" ma:default="" ma:list="{4D83B164-8C00-474C-8363-38E0B8FF22E3}" ma:internalName="LastPreviewErrorLookup" ma:readOnly="true" ma:showField="LastPreviewError" ma:web="1119c2e5-8fb9-4d5f-baf1-202c530f2c3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ResultLookup" ma:index="56" nillable="true" ma:displayName="Last Preview Attempt Result" ma:default="" ma:list="{4D83B164-8C00-474C-8363-38E0B8FF22E3}" ma:internalName="LastPreviewResultLookup" ma:readOnly="true" ma:showField="LastPreviewResult" ma:web="1119c2e5-8fb9-4d5f-baf1-202c530f2c3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AttemptDateLookup" ma:index="57" nillable="true" ma:displayName="Last Preview Attempted On" ma:default="" ma:list="{4D83B164-8C00-474C-8363-38E0B8FF22E3}" ma:internalName="LastPreviewAttemptDateLookup" ma:readOnly="true" ma:showField="LastPreviewAttemptDate" ma:web="1119c2e5-8fb9-4d5f-baf1-202c530f2c3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edByLookup" ma:index="58" nillable="true" ma:displayName="Last Previewed By" ma:default="" ma:list="{4D83B164-8C00-474C-8363-38E0B8FF22E3}" ma:internalName="LastPreviewedByLookup" ma:readOnly="true" ma:showField="LastPreviewedBy" ma:web="1119c2e5-8fb9-4d5f-baf1-202c530f2c3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TimeLookup" ma:index="59" nillable="true" ma:displayName="Last Previewed Date" ma:default="" ma:list="{4D83B164-8C00-474C-8363-38E0B8FF22E3}" ma:internalName="LastPreviewTimeLookup" ma:readOnly="true" ma:showField="LastPreviewTime" ma:web="1119c2e5-8fb9-4d5f-baf1-202c530f2c3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VersionLookup" ma:index="60" nillable="true" ma:displayName="Last Previewed Version" ma:default="" ma:list="{4D83B164-8C00-474C-8363-38E0B8FF22E3}" ma:internalName="LastPreviewVersionLookup" ma:readOnly="true" ma:showField="LastPreviewVersion" ma:web="1119c2e5-8fb9-4d5f-baf1-202c530f2c3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ErrorLookup" ma:index="61" nillable="true" ma:displayName="Last Publish Attempt Error" ma:default="" ma:list="{4D83B164-8C00-474C-8363-38E0B8FF22E3}" ma:internalName="LastPublishErrorLookup" ma:readOnly="true" ma:showField="LastPublishError" ma:web="1119c2e5-8fb9-4d5f-baf1-202c530f2c3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ResultLookup" ma:index="62" nillable="true" ma:displayName="Last Publish Attempt Result" ma:default="" ma:list="{4D83B164-8C00-474C-8363-38E0B8FF22E3}" ma:internalName="LastPublishResultLookup" ma:readOnly="true" ma:showField="LastPublishResult" ma:web="1119c2e5-8fb9-4d5f-baf1-202c530f2c3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AttemptDateLookup" ma:index="63" nillable="true" ma:displayName="Last Publish Attempted On" ma:default="" ma:list="{4D83B164-8C00-474C-8363-38E0B8FF22E3}" ma:internalName="LastPublishAttemptDateLookup" ma:readOnly="true" ma:showField="LastPublishAttemptDate" ma:web="1119c2e5-8fb9-4d5f-baf1-202c530f2c3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edByLookup" ma:index="64" nillable="true" ma:displayName="Last Published By" ma:default="" ma:list="{4D83B164-8C00-474C-8363-38E0B8FF22E3}" ma:internalName="LastPublishedByLookup" ma:readOnly="true" ma:showField="LastPublishedBy" ma:web="1119c2e5-8fb9-4d5f-baf1-202c530f2c3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TimeLookup" ma:index="65" nillable="true" ma:displayName="Last Published Date" ma:default="" ma:list="{4D83B164-8C00-474C-8363-38E0B8FF22E3}" ma:internalName="LastPublishTimeLookup" ma:readOnly="true" ma:showField="LastPublishTime" ma:web="1119c2e5-8fb9-4d5f-baf1-202c530f2c3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VersionLookup" ma:index="66" nillable="true" ma:displayName="Last Published Version" ma:default="" ma:list="{4D83B164-8C00-474C-8363-38E0B8FF22E3}" ma:internalName="LastPublishVersionLookup" ma:readOnly="true" ma:showField="LastPublishVersion" ma:web="1119c2e5-8fb9-4d5f-baf1-202c530f2c3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PLaunchHelpLinkType" ma:index="67" nillable="true" ma:displayName="Launch Help Link Type" ma:default="Template" ma:internalName="TPLaunchHelpLinkType">
      <xsd:simpleType>
        <xsd:restriction base="dms:Choice">
          <xsd:enumeration value="Template"/>
          <xsd:enumeration value="Training"/>
          <xsd:enumeration value="URL"/>
          <xsd:enumeration value="None"/>
        </xsd:restriction>
      </xsd:simpleType>
    </xsd:element>
    <xsd:element name="LegacyData" ma:index="68" nillable="true" ma:displayName="Legacy Data" ma:default="" ma:internalName="LegacyData" ma:readOnly="false">
      <xsd:simpleType>
        <xsd:restriction base="dms:Note"/>
      </xsd:simpleType>
    </xsd:element>
    <xsd:element name="TPLaunchHelpLink" ma:index="69" nillable="true" ma:displayName="Link to Launch Help Topic" ma:default="" ma:internalName="TPLaunchHelpLink">
      <xsd:simpleType>
        <xsd:restriction base="dms:Text"/>
      </xsd:simpleType>
    </xsd:element>
    <xsd:element name="LocComments" ma:index="70" nillable="true" ma:displayName="Loc Approval Comments" ma:default="" ma:internalName="LocComments" ma:readOnly="false">
      <xsd:simpleType>
        <xsd:restriction base="dms:Note"/>
      </xsd:simpleType>
    </xsd:element>
    <xsd:element name="LocLastLocAttemptVersionLookup" ma:index="71" nillable="true" ma:displayName="Loc Last Loc Attempt Version" ma:default="" ma:list="{BC39992D-5589-4A4E-8B38-02E0637E5C25}" ma:internalName="LocLastLocAttemptVersionLookup" ma:readOnly="false" ma:showField="LastLocAttemptVersion" ma:web="1119c2e5-8fb9-4d5f-baf1-202c530f2c34">
      <xsd:simpleType>
        <xsd:restriction base="dms:Lookup"/>
      </xsd:simpleType>
    </xsd:element>
    <xsd:element name="LocLastLocAttemptVersionTypeLookup" ma:index="72" nillable="true" ma:displayName="Loc Last Loc Attempt Version Type" ma:default="" ma:list="{BC39992D-5589-4A4E-8B38-02E0637E5C25}" ma:internalName="LocLastLocAttemptVersionTypeLookup" ma:readOnly="true" ma:showField="LastLocAttemptVersionType" ma:web="1119c2e5-8fb9-4d5f-baf1-202c530f2c34">
      <xsd:simpleType>
        <xsd:restriction base="dms:Lookup"/>
      </xsd:simpleType>
    </xsd:element>
    <xsd:element name="LocManualTestRequired" ma:index="73" nillable="true" ma:displayName="Loc Manual Test Required" ma:default="" ma:internalName="LocManualTestRequired" ma:readOnly="false">
      <xsd:simpleType>
        <xsd:restriction base="dms:Boolean"/>
      </xsd:simpleType>
    </xsd:element>
    <xsd:element name="LocMarketGroupTiers2" ma:index="74" nillable="true" ma:displayName="Loc Market Group Tiers" ma:internalName="LocMarketGroupTiers2" ma:readOnly="false">
      <xsd:simpleType>
        <xsd:restriction base="dms:Unknown"/>
      </xsd:simpleType>
    </xsd:element>
    <xsd:element name="LocNewPublishedVersionLookup" ma:index="75" nillable="true" ma:displayName="Loc New Published Version Lookup" ma:default="" ma:list="{BC39992D-5589-4A4E-8B38-02E0637E5C25}" ma:internalName="LocNewPublishedVersionLookup" ma:readOnly="true" ma:showField="NewPublishedVersion" ma:web="1119c2e5-8fb9-4d5f-baf1-202c530f2c34">
      <xsd:simpleType>
        <xsd:restriction base="dms:Lookup"/>
      </xsd:simpleType>
    </xsd:element>
    <xsd:element name="LocOverallHandbackStatusLookup" ma:index="76" nillable="true" ma:displayName="Loc Overall Handback Status" ma:default="" ma:list="{BC39992D-5589-4A4E-8B38-02E0637E5C25}" ma:internalName="LocOverallHandbackStatusLookup" ma:readOnly="true" ma:showField="OverallHandbackStatus" ma:web="1119c2e5-8fb9-4d5f-baf1-202c530f2c34">
      <xsd:simpleType>
        <xsd:restriction base="dms:Lookup"/>
      </xsd:simpleType>
    </xsd:element>
    <xsd:element name="LocOverallLocStatusLookup" ma:index="77" nillable="true" ma:displayName="Loc Overall Localize Status" ma:default="" ma:list="{BC39992D-5589-4A4E-8B38-02E0637E5C25}" ma:internalName="LocOverallLocStatusLookup" ma:readOnly="true" ma:showField="OverallLocStatus" ma:web="1119c2e5-8fb9-4d5f-baf1-202c530f2c34">
      <xsd:simpleType>
        <xsd:restriction base="dms:Lookup"/>
      </xsd:simpleType>
    </xsd:element>
    <xsd:element name="LocOverallPreviewStatusLookup" ma:index="78" nillable="true" ma:displayName="Loc Overall Preview Status" ma:default="" ma:list="{BC39992D-5589-4A4E-8B38-02E0637E5C25}" ma:internalName="LocOverallPreviewStatusLookup" ma:readOnly="true" ma:showField="OverallPreviewStatus" ma:web="1119c2e5-8fb9-4d5f-baf1-202c530f2c34">
      <xsd:simpleType>
        <xsd:restriction base="dms:Lookup"/>
      </xsd:simpleType>
    </xsd:element>
    <xsd:element name="LocOverallPublishStatusLookup" ma:index="79" nillable="true" ma:displayName="Loc Overall Publish Status" ma:default="" ma:list="{BC39992D-5589-4A4E-8B38-02E0637E5C25}" ma:internalName="LocOverallPublishStatusLookup" ma:readOnly="true" ma:showField="OverallPublishStatus" ma:web="1119c2e5-8fb9-4d5f-baf1-202c530f2c34">
      <xsd:simpleType>
        <xsd:restriction base="dms:Lookup"/>
      </xsd:simpleType>
    </xsd:element>
    <xsd:element name="IntlLocPriority" ma:index="80" nillable="true" ma:displayName="Loc Priority" ma:default="" ma:internalName="IntlLocPriority" ma:readOnly="false">
      <xsd:simpleType>
        <xsd:restriction base="dms:Unknown"/>
      </xsd:simpleType>
    </xsd:element>
    <xsd:element name="LocProcessedForHandoffsLookup" ma:index="81" nillable="true" ma:displayName="Loc Processed For Handoffs" ma:default="" ma:list="{BC39992D-5589-4A4E-8B38-02E0637E5C25}" ma:internalName="LocProcessedForHandoffsLookup" ma:readOnly="true" ma:showField="ProcessedForHandoffs" ma:web="1119c2e5-8fb9-4d5f-baf1-202c530f2c34">
      <xsd:simpleType>
        <xsd:restriction base="dms:Lookup"/>
      </xsd:simpleType>
    </xsd:element>
    <xsd:element name="LocProcessedForMarketsLookup" ma:index="82" nillable="true" ma:displayName="Loc Processed For Markets" ma:default="" ma:list="{BC39992D-5589-4A4E-8B38-02E0637E5C25}" ma:internalName="LocProcessedForMarketsLookup" ma:readOnly="true" ma:showField="ProcessedForMarkets" ma:web="1119c2e5-8fb9-4d5f-baf1-202c530f2c34">
      <xsd:simpleType>
        <xsd:restriction base="dms:Lookup"/>
      </xsd:simpleType>
    </xsd:element>
    <xsd:element name="LocPublishedDependentAssetsLookup" ma:index="83" nillable="true" ma:displayName="Loc Published Dependent Assets" ma:default="" ma:list="{BC39992D-5589-4A4E-8B38-02E0637E5C25}" ma:internalName="LocPublishedDependentAssetsLookup" ma:readOnly="true" ma:showField="PublishedDependentAssets" ma:web="1119c2e5-8fb9-4d5f-baf1-202c530f2c34">
      <xsd:simpleType>
        <xsd:restriction base="dms:Lookup"/>
      </xsd:simpleType>
    </xsd:element>
    <xsd:element name="LocPublishedLinkedAssetsLookup" ma:index="84" nillable="true" ma:displayName="Loc Published Linked Assets" ma:default="" ma:list="{BC39992D-5589-4A4E-8B38-02E0637E5C25}" ma:internalName="LocPublishedLinkedAssetsLookup" ma:readOnly="true" ma:showField="PublishedLinkedAssets" ma:web="1119c2e5-8fb9-4d5f-baf1-202c530f2c34">
      <xsd:simpleType>
        <xsd:restriction base="dms:Lookup"/>
      </xsd:simpleType>
    </xsd:element>
    <xsd:element name="LocRecommendedHandoff" ma:index="85" nillable="true" ma:displayName="Loc Recommended Handoff" ma:default="" ma:indexed="true" ma:internalName="LocRecommendedHandoff" ma:readOnly="false">
      <xsd:simpleType>
        <xsd:restriction base="dms:Text"/>
      </xsd:simpleType>
    </xsd:element>
    <xsd:element name="LocalizationTagsTaxHTField0" ma:index="87" nillable="true" ma:taxonomy="true" ma:internalName="LocalizationTagsTaxHTField0" ma:taxonomyFieldName="LocalizationTags" ma:displayName="Localization Tags" ma:readOnly="false" ma:default="" ma:fieldId="{28ca5b26-415b-4822-b35b-d9a845b1b83b}" ma:taxonomyMulti="true" ma:sspId="8f79753a-75d3-41f5-8ca3-40b843941b4f" ma:termSetId="5b7703a5-8e8b-4b58-8b31-1cea35331da3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MachineTranslated" ma:index="88" nillable="true" ma:displayName="Machine Translated" ma:default="" ma:internalName="MachineTranslated" ma:readOnly="false">
      <xsd:simpleType>
        <xsd:restriction base="dms:Boolean"/>
      </xsd:simpleType>
    </xsd:element>
    <xsd:element name="Manager" ma:index="89" nillable="true" ma:displayName="Manager" ma:hidden="true" ma:internalName="Manager" ma:readOnly="false">
      <xsd:simpleType>
        <xsd:restriction base="dms:Text"/>
      </xsd:simpleType>
    </xsd:element>
    <xsd:element name="Markets" ma:index="90" nillable="true" ma:displayName="Markets" ma:default="" ma:description="Leave blank to show in all markets" ma:list="{388FC2BA-F530-4FF7-911A-621CAE6AFBD3}" ma:internalName="Markets" ma:readOnly="false" ma:showField="MarketName" ma:web="1119c2e5-8fb9-4d5f-baf1-202c530f2c3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Milestone" ma:index="91" nillable="true" ma:displayName="Milestone" ma:default="" ma:internalName="Milestone" ma:readOnly="false">
      <xsd:simpleType>
        <xsd:restriction base="dms:Unknown"/>
      </xsd:simpleType>
    </xsd:element>
    <xsd:element name="TPNamespace" ma:index="94" nillable="true" ma:displayName="Namespace" ma:default="" ma:internalName="TPNamespace">
      <xsd:simpleType>
        <xsd:restriction base="dms:Text"/>
      </xsd:simpleType>
    </xsd:element>
    <xsd:element name="NumericId" ma:index="95" nillable="true" ma:displayName="Numeric ID" ma:default="" ma:indexed="true" ma:internalName="NumericId" ma:readOnly="false">
      <xsd:simpleType>
        <xsd:restriction base="dms:Number"/>
      </xsd:simpleType>
    </xsd:element>
    <xsd:element name="NumOfRatingsLookup" ma:index="96" nillable="true" ma:displayName="NumOfRatings" ma:default="" ma:list="{4D83B164-8C00-474C-8363-38E0B8FF22E3}" ma:internalName="NumOfRatingsLookup" ma:readOnly="true" ma:showField="NumOfRatings" ma:web="1119c2e5-8fb9-4d5f-baf1-202c530f2c3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OOCacheId" ma:index="97" nillable="true" ma:displayName="OOCacheId" ma:internalName="OOCacheId" ma:readOnly="false">
      <xsd:simpleType>
        <xsd:restriction base="dms:Text"/>
      </xsd:simpleType>
    </xsd:element>
    <xsd:element name="OpenTemplate" ma:index="98" nillable="true" ma:displayName="Open Template" ma:default="true" ma:internalName="OpenTemplate">
      <xsd:simpleType>
        <xsd:restriction base="dms:Boolean"/>
      </xsd:simpleType>
    </xsd:element>
    <xsd:element name="OriginAsset" ma:index="99" nillable="true" ma:displayName="Origin Asset" ma:default="" ma:internalName="OriginAsset" ma:readOnly="false">
      <xsd:simpleType>
        <xsd:restriction base="dms:Text"/>
      </xsd:simpleType>
    </xsd:element>
    <xsd:element name="OriginalRelease" ma:index="100" nillable="true" ma:displayName="Original Release" ma:default="15" ma:internalName="OriginalRelease" ma:readOnly="false">
      <xsd:simpleType>
        <xsd:restriction base="dms:Choice">
          <xsd:enumeration value="14"/>
          <xsd:enumeration value="15"/>
          <xsd:enumeration value="16"/>
        </xsd:restriction>
      </xsd:simpleType>
    </xsd:element>
    <xsd:element name="OriginalSourceMarket" ma:index="101" nillable="true" ma:displayName="Original Source Market Group" ma:default="" ma:internalName="OriginalSourceMarket" ma:readOnly="false">
      <xsd:simpleType>
        <xsd:restriction base="dms:Text"/>
      </xsd:simpleType>
    </xsd:element>
    <xsd:element name="OutputCachingOn" ma:index="102" nillable="true" ma:displayName="Output Caching" ma:default="true" ma:hidden="true" ma:internalName="OutputCachingOn" ma:readOnly="false">
      <xsd:simpleType>
        <xsd:restriction base="dms:Boolean"/>
      </xsd:simpleType>
    </xsd:element>
    <xsd:element name="ParentAssetId" ma:index="103" nillable="true" ma:displayName="Parent Asset Id" ma:default="" ma:internalName="ParentAssetId" ma:readOnly="false">
      <xsd:simpleType>
        <xsd:restriction base="dms:Text"/>
      </xsd:simpleType>
    </xsd:element>
    <xsd:element name="PlannedPubDate" ma:index="104" nillable="true" ma:displayName="Planned Publish Date" ma:default="" ma:indexed="true" ma:internalName="PlannedPubDate" ma:readOnly="false">
      <xsd:simpleType>
        <xsd:restriction base="dms:DateTime"/>
      </xsd:simpleType>
    </xsd:element>
    <xsd:element name="PolicheckWords" ma:index="105" nillable="true" ma:displayName="Policheck Words" ma:default="" ma:internalName="PolicheckWords" ma:readOnly="false">
      <xsd:simpleType>
        <xsd:restriction base="dms:Text"/>
      </xsd:simpleType>
    </xsd:element>
    <xsd:element name="BusinessGroup" ma:index="106" nillable="true" ma:displayName="Product Division Owner" ma:default="" ma:internalName="BusinessGroup" ma:readOnly="false">
      <xsd:simpleType>
        <xsd:restriction base="dms:Unknown"/>
      </xsd:simpleType>
    </xsd:element>
    <xsd:element name="UAProjectedTotalWords" ma:index="107" nillable="true" ma:displayName="Projected Word Count" ma:default="" ma:internalName="UAProjectedTotalWords" ma:readOnly="false">
      <xsd:simpleType>
        <xsd:restriction base="dms:Unknown"/>
      </xsd:simpleType>
    </xsd:element>
    <xsd:element name="Provider" ma:index="108" nillable="true" ma:displayName="Provider" ma:default="" ma:internalName="Provider" ma:readOnly="false">
      <xsd:simpleType>
        <xsd:restriction base="dms:Unknown"/>
      </xsd:simpleType>
    </xsd:element>
    <xsd:element name="Providers" ma:index="109" nillable="true" ma:displayName="Providers" ma:default="" ma:internalName="Providers">
      <xsd:simpleType>
        <xsd:restriction base="dms:Unknown"/>
      </xsd:simpleType>
    </xsd:element>
    <xsd:element name="PublishStatusLookup" ma:index="110" nillable="true" ma:displayName="Publish Status" ma:default="" ma:list="{4D83B164-8C00-474C-8363-38E0B8FF22E3}" ma:internalName="PublishStatusLookup" ma:readOnly="false" ma:showField="PublishStatus" ma:web="1119c2e5-8fb9-4d5f-baf1-202c530f2c3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PublishTargets" ma:index="111" nillable="true" ma:displayName="Publish Target" ma:default="OfficeOnlineVNext" ma:internalName="PublishTargets" ma:readOnly="false">
      <xsd:simpleType>
        <xsd:restriction base="dms:Unknown"/>
      </xsd:simpleType>
    </xsd:element>
    <xsd:element name="RecommendationsModifier" ma:index="112" nillable="true" ma:displayName="Recommendations Modifier" ma:default="" ma:internalName="RecommendationsModifier" ma:readOnly="false">
      <xsd:simpleType>
        <xsd:restriction base="dms:Number"/>
      </xsd:simpleType>
    </xsd:element>
    <xsd:element name="ArtSampleDocs" ma:index="113" nillable="true" ma:displayName="Sample Docs" ma:default="" ma:hidden="true" ma:internalName="ArtSampleDocs" ma:readOnly="false">
      <xsd:simpleType>
        <xsd:restriction base="dms:Text"/>
      </xsd:simpleType>
    </xsd:element>
    <xsd:element name="ScenarioTagsTaxHTField0" ma:index="115" nillable="true" ma:taxonomy="true" ma:internalName="ScenarioTagsTaxHTField0" ma:taxonomyFieldName="ScenarioTags" ma:displayName="Scenarios" ma:readOnly="false" ma:default="" ma:fieldId="{1c8e7b99-44ca-46c8-84b8-12cd8d7cf8ee}" ma:taxonomyMulti="true" ma:sspId="8f79753a-75d3-41f5-8ca3-40b843941b4f" ma:termSetId="4b7d5f16-e2f2-4fc0-bab3-6e8b931e57d6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ShowIn" ma:index="117" nillable="true" ma:displayName="Show In" ma:default="Show everywhere" ma:internalName="ShowIn" ma:readOnly="false">
      <xsd:simpleType>
        <xsd:restriction base="dms:Choice">
          <xsd:enumeration value="Hide on web"/>
          <xsd:enumeration value="On Web no search"/>
          <xsd:enumeration value="Show everywhere"/>
          <xsd:enumeration value="Special use only"/>
        </xsd:restriction>
      </xsd:simpleType>
    </xsd:element>
    <xsd:element name="SourceTitle" ma:index="118" nillable="true" ma:displayName="Source Title" ma:default="" ma:indexed="true" ma:internalName="SourceTitle" ma:readOnly="false">
      <xsd:simpleType>
        <xsd:restriction base="dms:Text"/>
      </xsd:simpleType>
    </xsd:element>
    <xsd:element name="CSXSubmissionDate" ma:index="119" nillable="true" ma:displayName="Submission Date" ma:default="" ma:internalName="CSXSubmissionDate" ma:readOnly="false">
      <xsd:simpleType>
        <xsd:restriction base="dms:DateTime"/>
      </xsd:simpleType>
    </xsd:element>
    <xsd:element name="SubmitterId" ma:index="120" nillable="true" ma:displayName="Submitter ID" ma:default="" ma:internalName="SubmitterId" ma:readOnly="false">
      <xsd:simpleType>
        <xsd:restriction base="dms:Text"/>
      </xsd:simpleType>
    </xsd:element>
    <xsd:element name="TaxCatchAll" ma:index="121" nillable="true" ma:displayName="Taxonomy Catch All Column" ma:hidden="true" ma:list="{c59171da-55f1-4c8b-8421-0d1d3f99d741}" ma:internalName="TaxCatchAll" ma:showField="CatchAllData" ma:web="1119c2e5-8fb9-4d5f-baf1-202c530f2c3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122" nillable="true" ma:displayName="Taxonomy Catch All Column1" ma:hidden="true" ma:list="{c59171da-55f1-4c8b-8421-0d1d3f99d741}" ma:internalName="TaxCatchAllLabel" ma:readOnly="true" ma:showField="CatchAllDataLabel" ma:web="1119c2e5-8fb9-4d5f-baf1-202c530f2c3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emplateStatus" ma:index="123" nillable="true" ma:displayName="Template Status" ma:default="" ma:internalName="TemplateStatus">
      <xsd:simpleType>
        <xsd:restriction base="dms:Unknown"/>
      </xsd:simpleType>
    </xsd:element>
    <xsd:element name="TemplateTemplateType" ma:index="124" nillable="true" ma:displayName="Template Type" ma:default="" ma:internalName="TemplateTemplateType">
      <xsd:simpleType>
        <xsd:restriction base="dms:Unknown"/>
      </xsd:simpleType>
    </xsd:element>
    <xsd:element name="ThumbnailAssetId" ma:index="125" nillable="true" ma:displayName="Thumbnail Image Asset" ma:default="" ma:internalName="ThumbnailAssetId" ma:readOnly="false">
      <xsd:simpleType>
        <xsd:restriction base="dms:Text"/>
      </xsd:simpleType>
    </xsd:element>
    <xsd:element name="TimesCloned" ma:index="126" nillable="true" ma:displayName="Times Cloned" ma:default="" ma:internalName="TimesCloned" ma:readOnly="false">
      <xsd:simpleType>
        <xsd:restriction base="dms:Number"/>
      </xsd:simpleType>
    </xsd:element>
    <xsd:element name="TrustLevel" ma:index="128" nillable="true" ma:displayName="Trust Level" ma:default="1 Microsoft Managed Content" ma:internalName="TrustLevel" ma:readOnly="false">
      <xsd:simpleType>
        <xsd:restriction base="dms:Unknown"/>
      </xsd:simpleType>
    </xsd:element>
    <xsd:element name="UALocComments" ma:index="129" nillable="true" ma:displayName="UA Loc Comments" ma:default="" ma:internalName="UALocComments" ma:readOnly="false">
      <xsd:simpleType>
        <xsd:restriction base="dms:Note"/>
      </xsd:simpleType>
    </xsd:element>
    <xsd:element name="UALocRecommendation" ma:index="130" nillable="true" ma:displayName="UA Loc Recommendation" ma:default="Localize" ma:internalName="UALocRecommendation" ma:readOnly="false">
      <xsd:simpleType>
        <xsd:restriction base="dms:Choice">
          <xsd:enumeration value="Localize"/>
          <xsd:enumeration value="Never Localize"/>
          <xsd:enumeration value="Priority Localize"/>
        </xsd:restriction>
      </xsd:simpleType>
    </xsd:element>
    <xsd:element name="UANotes" ma:index="131" nillable="true" ma:displayName="UA Notes" ma:default="" ma:internalName="UANotes" ma:readOnly="false">
      <xsd:simpleType>
        <xsd:restriction base="dms:Note"/>
      </xsd:simpleType>
    </xsd:element>
    <xsd:element name="TPAppVersion" ma:index="132" nillable="true" ma:displayName="Version" ma:default="" ma:internalName="TPAppVersion">
      <xsd:simpleType>
        <xsd:restriction base="dms:Text"/>
      </xsd:simpleType>
    </xsd:element>
    <xsd:element name="VoteCount" ma:index="133" nillable="true" ma:displayName="Vote Count" ma:default="" ma:internalName="VoteCount" ma:readOnly="fals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22" ma:displayName="Content Type"/>
        <xsd:element ref="dc:title" minOccurs="0" maxOccurs="1" ma:index="127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arketSpecific xmlns="1119c2e5-8fb9-4d5f-baf1-202c530f2c34">false</MarketSpecific>
    <ApprovalStatus xmlns="1119c2e5-8fb9-4d5f-baf1-202c530f2c34">InProgress</ApprovalStatus>
    <LocComments xmlns="1119c2e5-8fb9-4d5f-baf1-202c530f2c34" xsi:nil="true"/>
    <DirectSourceMarket xmlns="1119c2e5-8fb9-4d5f-baf1-202c530f2c34">english</DirectSourceMarket>
    <ThumbnailAssetId xmlns="1119c2e5-8fb9-4d5f-baf1-202c530f2c34" xsi:nil="true"/>
    <PrimaryImageGen xmlns="1119c2e5-8fb9-4d5f-baf1-202c530f2c34">true</PrimaryImageGen>
    <LegacyData xmlns="1119c2e5-8fb9-4d5f-baf1-202c530f2c34" xsi:nil="true"/>
    <TPFriendlyName xmlns="1119c2e5-8fb9-4d5f-baf1-202c530f2c34" xsi:nil="true"/>
    <NumericId xmlns="1119c2e5-8fb9-4d5f-baf1-202c530f2c34" xsi:nil="true"/>
    <LocRecommendedHandoff xmlns="1119c2e5-8fb9-4d5f-baf1-202c530f2c34" xsi:nil="true"/>
    <BlockPublish xmlns="1119c2e5-8fb9-4d5f-baf1-202c530f2c34">false</BlockPublish>
    <BusinessGroup xmlns="1119c2e5-8fb9-4d5f-baf1-202c530f2c34" xsi:nil="true"/>
    <OpenTemplate xmlns="1119c2e5-8fb9-4d5f-baf1-202c530f2c34">true</OpenTemplate>
    <SourceTitle xmlns="1119c2e5-8fb9-4d5f-baf1-202c530f2c34">Quill design template</SourceTitle>
    <APEditor xmlns="1119c2e5-8fb9-4d5f-baf1-202c530f2c34">
      <UserInfo>
        <DisplayName/>
        <AccountId xsi:nil="true"/>
        <AccountType/>
      </UserInfo>
    </APEditor>
    <UALocComments xmlns="1119c2e5-8fb9-4d5f-baf1-202c530f2c34">2007 Template UpLeveling Do Not HandOff</UALocComments>
    <IntlLangReviewDate xmlns="1119c2e5-8fb9-4d5f-baf1-202c530f2c34" xsi:nil="true"/>
    <PublishStatusLookup xmlns="1119c2e5-8fb9-4d5f-baf1-202c530f2c34">
      <Value>592776</Value>
      <Value>592780</Value>
    </PublishStatusLookup>
    <ParentAssetId xmlns="1119c2e5-8fb9-4d5f-baf1-202c530f2c34" xsi:nil="true"/>
    <FeatureTagsTaxHTField0 xmlns="1119c2e5-8fb9-4d5f-baf1-202c530f2c34">
      <Terms xmlns="http://schemas.microsoft.com/office/infopath/2007/PartnerControls"/>
    </FeatureTagsTaxHTField0>
    <MachineTranslated xmlns="1119c2e5-8fb9-4d5f-baf1-202c530f2c34">false</MachineTranslated>
    <Providers xmlns="1119c2e5-8fb9-4d5f-baf1-202c530f2c34" xsi:nil="true"/>
    <OriginalSourceMarket xmlns="1119c2e5-8fb9-4d5f-baf1-202c530f2c34">english</OriginalSourceMarket>
    <APDescription xmlns="1119c2e5-8fb9-4d5f-baf1-202c530f2c34" xsi:nil="true"/>
    <ContentItem xmlns="1119c2e5-8fb9-4d5f-baf1-202c530f2c34" xsi:nil="true"/>
    <ClipArtFilename xmlns="1119c2e5-8fb9-4d5f-baf1-202c530f2c34" xsi:nil="true"/>
    <TPInstallLocation xmlns="1119c2e5-8fb9-4d5f-baf1-202c530f2c34" xsi:nil="true"/>
    <TimesCloned xmlns="1119c2e5-8fb9-4d5f-baf1-202c530f2c34" xsi:nil="true"/>
    <PublishTargets xmlns="1119c2e5-8fb9-4d5f-baf1-202c530f2c34">OfficeOnline,OfficeOnlineVNext</PublishTargets>
    <AcquiredFrom xmlns="1119c2e5-8fb9-4d5f-baf1-202c530f2c34">Internal MS</AcquiredFrom>
    <AssetStart xmlns="1119c2e5-8fb9-4d5f-baf1-202c530f2c34">2012-02-16T16:28:00+00:00</AssetStart>
    <FriendlyTitle xmlns="1119c2e5-8fb9-4d5f-baf1-202c530f2c34" xsi:nil="true"/>
    <Provider xmlns="1119c2e5-8fb9-4d5f-baf1-202c530f2c34" xsi:nil="true"/>
    <LastHandOff xmlns="1119c2e5-8fb9-4d5f-baf1-202c530f2c34" xsi:nil="true"/>
    <TPClientViewer xmlns="1119c2e5-8fb9-4d5f-baf1-202c530f2c34" xsi:nil="true"/>
    <TemplateStatus xmlns="1119c2e5-8fb9-4d5f-baf1-202c530f2c34">Complete</TemplateStatus>
    <ShowIn xmlns="1119c2e5-8fb9-4d5f-baf1-202c530f2c34">Show everywhere</ShowIn>
    <CSXHash xmlns="1119c2e5-8fb9-4d5f-baf1-202c530f2c34" xsi:nil="true"/>
    <Downloads xmlns="1119c2e5-8fb9-4d5f-baf1-202c530f2c34">0</Downloads>
    <VoteCount xmlns="1119c2e5-8fb9-4d5f-baf1-202c530f2c34" xsi:nil="true"/>
    <OOCacheId xmlns="1119c2e5-8fb9-4d5f-baf1-202c530f2c34" xsi:nil="true"/>
    <IsDeleted xmlns="1119c2e5-8fb9-4d5f-baf1-202c530f2c34">false</IsDeleted>
    <InternalTagsTaxHTField0 xmlns="1119c2e5-8fb9-4d5f-baf1-202c530f2c34">
      <Terms xmlns="http://schemas.microsoft.com/office/infopath/2007/PartnerControls"/>
    </InternalTagsTaxHTField0>
    <UANotes xmlns="1119c2e5-8fb9-4d5f-baf1-202c530f2c34">2003 to 2007 conversion</UANotes>
    <AssetExpire xmlns="1119c2e5-8fb9-4d5f-baf1-202c530f2c34">2035-01-01T08:00:00+00:00</AssetExpire>
    <CSXSubmissionMarket xmlns="1119c2e5-8fb9-4d5f-baf1-202c530f2c34" xsi:nil="true"/>
    <DSATActionTaken xmlns="1119c2e5-8fb9-4d5f-baf1-202c530f2c34" xsi:nil="true"/>
    <SubmitterId xmlns="1119c2e5-8fb9-4d5f-baf1-202c530f2c34" xsi:nil="true"/>
    <EditorialTags xmlns="1119c2e5-8fb9-4d5f-baf1-202c530f2c34" xsi:nil="true"/>
    <TPExecutable xmlns="1119c2e5-8fb9-4d5f-baf1-202c530f2c34" xsi:nil="true"/>
    <CSXSubmissionDate xmlns="1119c2e5-8fb9-4d5f-baf1-202c530f2c34" xsi:nil="true"/>
    <CSXUpdate xmlns="1119c2e5-8fb9-4d5f-baf1-202c530f2c34">false</CSXUpdate>
    <AssetType xmlns="1119c2e5-8fb9-4d5f-baf1-202c530f2c34">TP</AssetType>
    <ApprovalLog xmlns="1119c2e5-8fb9-4d5f-baf1-202c530f2c34" xsi:nil="true"/>
    <BugNumber xmlns="1119c2e5-8fb9-4d5f-baf1-202c530f2c34" xsi:nil="true"/>
    <OriginAsset xmlns="1119c2e5-8fb9-4d5f-baf1-202c530f2c34" xsi:nil="true"/>
    <TPComponent xmlns="1119c2e5-8fb9-4d5f-baf1-202c530f2c34" xsi:nil="true"/>
    <Milestone xmlns="1119c2e5-8fb9-4d5f-baf1-202c530f2c34" xsi:nil="true"/>
    <RecommendationsModifier xmlns="1119c2e5-8fb9-4d5f-baf1-202c530f2c34" xsi:nil="true"/>
    <AssetId xmlns="1119c2e5-8fb9-4d5f-baf1-202c530f2c34">TP102830128</AssetId>
    <PolicheckWords xmlns="1119c2e5-8fb9-4d5f-baf1-202c530f2c34" xsi:nil="true"/>
    <TPLaunchHelpLink xmlns="1119c2e5-8fb9-4d5f-baf1-202c530f2c34" xsi:nil="true"/>
    <IntlLocPriority xmlns="1119c2e5-8fb9-4d5f-baf1-202c530f2c34" xsi:nil="true"/>
    <TPApplication xmlns="1119c2e5-8fb9-4d5f-baf1-202c530f2c34" xsi:nil="true"/>
    <IntlLangReviewer xmlns="1119c2e5-8fb9-4d5f-baf1-202c530f2c34" xsi:nil="true"/>
    <HandoffToMSDN xmlns="1119c2e5-8fb9-4d5f-baf1-202c530f2c34" xsi:nil="true"/>
    <PlannedPubDate xmlns="1119c2e5-8fb9-4d5f-baf1-202c530f2c34" xsi:nil="true"/>
    <CrawlForDependencies xmlns="1119c2e5-8fb9-4d5f-baf1-202c530f2c34">false</CrawlForDependencies>
    <LocLastLocAttemptVersionLookup xmlns="1119c2e5-8fb9-4d5f-baf1-202c530f2c34">825889</LocLastLocAttemptVersionLookup>
    <TrustLevel xmlns="1119c2e5-8fb9-4d5f-baf1-202c530f2c34">1 Microsoft Managed Content</TrustLevel>
    <CampaignTagsTaxHTField0 xmlns="1119c2e5-8fb9-4d5f-baf1-202c530f2c34">
      <Terms xmlns="http://schemas.microsoft.com/office/infopath/2007/PartnerControls"/>
    </CampaignTagsTaxHTField0>
    <TPNamespace xmlns="1119c2e5-8fb9-4d5f-baf1-202c530f2c34" xsi:nil="true"/>
    <TaxCatchAll xmlns="1119c2e5-8fb9-4d5f-baf1-202c530f2c34"/>
    <IsSearchable xmlns="1119c2e5-8fb9-4d5f-baf1-202c530f2c34">true</IsSearchable>
    <TemplateTemplateType xmlns="1119c2e5-8fb9-4d5f-baf1-202c530f2c34">PowerPoint 12 Default</TemplateTemplateType>
    <Markets xmlns="1119c2e5-8fb9-4d5f-baf1-202c530f2c34"/>
    <IntlLangReview xmlns="1119c2e5-8fb9-4d5f-baf1-202c530f2c34">false</IntlLangReview>
    <UAProjectedTotalWords xmlns="1119c2e5-8fb9-4d5f-baf1-202c530f2c34" xsi:nil="true"/>
    <OutputCachingOn xmlns="1119c2e5-8fb9-4d5f-baf1-202c530f2c34">false</OutputCachingOn>
    <AverageRating xmlns="1119c2e5-8fb9-4d5f-baf1-202c530f2c34" xsi:nil="true"/>
    <APAuthor xmlns="1119c2e5-8fb9-4d5f-baf1-202c530f2c34">
      <UserInfo>
        <DisplayName/>
        <AccountId>1928</AccountId>
        <AccountType/>
      </UserInfo>
    </APAuthor>
    <TPCommandLine xmlns="1119c2e5-8fb9-4d5f-baf1-202c530f2c34" xsi:nil="true"/>
    <LocManualTestRequired xmlns="1119c2e5-8fb9-4d5f-baf1-202c530f2c34">false</LocManualTestRequired>
    <TPAppVersion xmlns="1119c2e5-8fb9-4d5f-baf1-202c530f2c34" xsi:nil="true"/>
    <EditorialStatus xmlns="1119c2e5-8fb9-4d5f-baf1-202c530f2c34" xsi:nil="true"/>
    <LastModifiedDateTime xmlns="1119c2e5-8fb9-4d5f-baf1-202c530f2c34" xsi:nil="true"/>
    <TPLaunchHelpLinkType xmlns="1119c2e5-8fb9-4d5f-baf1-202c530f2c34">Template</TPLaunchHelpLinkType>
    <OriginalRelease xmlns="1119c2e5-8fb9-4d5f-baf1-202c530f2c34">14</OriginalRelease>
    <ScenarioTagsTaxHTField0 xmlns="1119c2e5-8fb9-4d5f-baf1-202c530f2c34">
      <Terms xmlns="http://schemas.microsoft.com/office/infopath/2007/PartnerControls"/>
    </ScenarioTagsTaxHTField0>
    <LocalizationTagsTaxHTField0 xmlns="1119c2e5-8fb9-4d5f-baf1-202c530f2c34">
      <Terms xmlns="http://schemas.microsoft.com/office/infopath/2007/PartnerControls"/>
    </LocalizationTagsTaxHTField0>
    <Manager xmlns="1119c2e5-8fb9-4d5f-baf1-202c530f2c34" xsi:nil="true"/>
    <UALocRecommendation xmlns="1119c2e5-8fb9-4d5f-baf1-202c530f2c34">Localize</UALocRecommendation>
    <ArtSampleDocs xmlns="1119c2e5-8fb9-4d5f-baf1-202c530f2c34" xsi:nil="true"/>
    <UACurrentWords xmlns="1119c2e5-8fb9-4d5f-baf1-202c530f2c34" xsi:nil="true"/>
    <LocMarketGroupTiers2 xmlns="1119c2e5-8fb9-4d5f-baf1-202c530f2c34" xsi:nil="true"/>
  </documentManagement>
</p:properties>
</file>

<file path=customXml/itemProps1.xml><?xml version="1.0" encoding="utf-8"?>
<ds:datastoreItem xmlns:ds="http://schemas.openxmlformats.org/officeDocument/2006/customXml" ds:itemID="{D233084C-9CD7-45E8-A951-781FA34D426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592709C5-E154-482A-BEBA-630AF2ADCD8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119c2e5-8fb9-4d5f-baf1-202c530f2c3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35FE3512-FC5E-4970-8E77-F39506D816F6}">
  <ds:schemaRefs>
    <ds:schemaRef ds:uri="http://schemas.microsoft.com/office/2006/metadata/properties"/>
    <ds:schemaRef ds:uri="http://schemas.microsoft.com/office/infopath/2007/PartnerControls"/>
    <ds:schemaRef ds:uri="1119c2e5-8fb9-4d5f-baf1-202c530f2c34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羽根ペンのデザイン テンプレート</Template>
  <TotalTime>18</TotalTime>
  <Words>145</Words>
  <Application>Microsoft Office PowerPoint</Application>
  <PresentationFormat>画面に合わせる (4:3)</PresentationFormat>
  <Paragraphs>14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2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4" baseType="lpstr">
      <vt:lpstr>BIZ UDP明朝 Medium</vt:lpstr>
      <vt:lpstr>Times New Roman</vt:lpstr>
      <vt:lpstr>QUILL_TP01069059</vt:lpstr>
      <vt:lpstr>株式会社笏本縫製　中村啓吾様</vt:lpstr>
    </vt:vector>
  </TitlesOfParts>
  <Manager/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株式会社笏本縫製　中村啓吾様</dc:title>
  <dc:subject/>
  <dc:creator>増本 重孝</dc:creator>
  <cp:keywords/>
  <dc:description/>
  <cp:lastModifiedBy>増本 重孝</cp:lastModifiedBy>
  <cp:revision>1</cp:revision>
  <cp:lastPrinted>1601-01-01T00:00:00Z</cp:lastPrinted>
  <dcterms:created xsi:type="dcterms:W3CDTF">2022-09-21T06:42:20Z</dcterms:created>
  <dcterms:modified xsi:type="dcterms:W3CDTF">2022-09-21T07:00:59Z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TC010690591041</vt:lpwstr>
  </property>
  <property fmtid="{D5CDD505-2E9C-101B-9397-08002B2CF9AE}" pid="3" name="Order">
    <vt:r8>14010000</vt:r8>
  </property>
  <property fmtid="{D5CDD505-2E9C-101B-9397-08002B2CF9AE}" pid="4" name="HiddenCategoryTags">
    <vt:lpwstr/>
  </property>
  <property fmtid="{D5CDD505-2E9C-101B-9397-08002B2CF9AE}" pid="5" name="InternalTags">
    <vt:lpwstr/>
  </property>
  <property fmtid="{D5CDD505-2E9C-101B-9397-08002B2CF9AE}" pid="6" name="ContentTypeId">
    <vt:lpwstr>0x010100F6E1CA76AAD4564AAF106FC3CFA868360400186944AA932D8046A3B88E9B37BEBDF5</vt:lpwstr>
  </property>
  <property fmtid="{D5CDD505-2E9C-101B-9397-08002B2CF9AE}" pid="7" name="FeatureTags">
    <vt:lpwstr/>
  </property>
  <property fmtid="{D5CDD505-2E9C-101B-9397-08002B2CF9AE}" pid="8" name="LocalizationTags">
    <vt:lpwstr/>
  </property>
  <property fmtid="{D5CDD505-2E9C-101B-9397-08002B2CF9AE}" pid="9" name="ImageGenStatus">
    <vt:i4>0</vt:i4>
  </property>
  <property fmtid="{D5CDD505-2E9C-101B-9397-08002B2CF9AE}" pid="10" name="CategoryTags">
    <vt:lpwstr/>
  </property>
  <property fmtid="{D5CDD505-2E9C-101B-9397-08002B2CF9AE}" pid="11" name="Applications">
    <vt:lpwstr/>
  </property>
  <property fmtid="{D5CDD505-2E9C-101B-9397-08002B2CF9AE}" pid="12" name="CampaignTags">
    <vt:lpwstr/>
  </property>
  <property fmtid="{D5CDD505-2E9C-101B-9397-08002B2CF9AE}" pid="13" name="ScenarioTags">
    <vt:lpwstr/>
  </property>
  <property fmtid="{D5CDD505-2E9C-101B-9397-08002B2CF9AE}" pid="14" name="LocMarketGroupTiers">
    <vt:lpwstr>,t:Tier 1,t:Tier 2,t:Tier 3,</vt:lpwstr>
  </property>
</Properties>
</file>