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説明がありません">
            <a:extLst>
              <a:ext uri="{FF2B5EF4-FFF2-40B4-BE49-F238E27FC236}">
                <a16:creationId xmlns="" xmlns:a16="http://schemas.microsoft.com/office/drawing/2014/main" id="{469FE1DF-58EE-603E-B2F3-BBAD4C766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3377060" y="5756212"/>
            <a:ext cx="74214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令和４年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DragonFly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チャプター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アクサ生命保険株式会社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奥原 幹雄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字幕 4">
            <a:extLst>
              <a:ext uri="{FF2B5EF4-FFF2-40B4-BE49-F238E27FC236}">
                <a16:creationId xmlns=""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7814" y="1386603"/>
            <a:ext cx="10564167" cy="436942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有限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会社 いさみや　畠山 憲之　様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有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いさみやの畠山憲之さんを推薦いたします。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同じ市内で活躍している経営者として、高校の同級生として、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現在は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Dragonfly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チャプターの仲間として尊敬しております。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「いさみやのお菓子は何を食べても美味しいね」っというのは、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市内では有名な話し。ちなみに私の妻もいさみやの大ファン。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のお勧めは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こちら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の「塩</a:t>
            </a:r>
            <a:r>
              <a:rPr lang="ja-JP" altLang="en-US" sz="1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あん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プリン」。めっちゃ美味しいです！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こんなスイーツ作れる畠山くんは凄いです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ここ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畠山憲之さんを推薦いたします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26" name="Picture 2" descr="http://kesennuma-kanko.jp/en/wp-content/uploads/2021/07/shioanpud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166" y="2080591"/>
            <a:ext cx="3955063" cy="2966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10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奥原 幹雄</cp:lastModifiedBy>
  <cp:revision>18</cp:revision>
  <dcterms:created xsi:type="dcterms:W3CDTF">2022-07-19T00:07:35Z</dcterms:created>
  <dcterms:modified xsi:type="dcterms:W3CDTF">2022-09-23T07:03:26Z</dcterms:modified>
</cp:coreProperties>
</file>