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99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213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47AC34-6CF0-F258-E1A6-1A782C841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064E4EA-2F9C-7F9E-24F4-928E3E8B3B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3A5C48B-BE08-5596-6D90-A5956BED9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E790B2-F3A9-2EFD-CD1F-4D6A29212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BBFFB72-1C5E-E5E5-649D-EF932FE36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8350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791F5B-A742-1804-2313-3194F9AC2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81A915C-DBD4-4092-012F-F808C24F97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226CF8-B40E-0F76-C29A-7EA5115F8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FC1EDA-894C-D403-7893-DD4485A20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C8575D1-93E4-1F88-EE7D-3F82A03B7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8472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9AF2ACB-539B-B169-D6EF-24C32EAE96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01DA078-13B7-F522-2042-76AA42BFDB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42283EE-ACFF-04D1-FF2E-D0E3EECC7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1DE18EB-2816-9351-D095-48D2F6EEE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0E4C28-4073-101D-229C-EC81A877C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9076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CF8C18-E765-BBB4-B6E2-E0E857120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E449ED7-4C67-12D0-9AE5-1C0F880A93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ED9842-9246-3C9A-BD0E-64291C0F3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44EF3C3-2181-B3E8-A633-4614E2D93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B8CF61F-D31A-97E0-4DD7-973B9719F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9255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C82278-7170-CA4A-D27B-E8619E86B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E8BE363-6C59-64AC-1A2F-953D70A38E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3D72B6D-30EE-F5D1-AEFB-16F8C9308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4540798-271A-2A3A-B586-C35FED8D8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4920F8B-C904-C1FA-DBBE-1A7533E72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695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90196C-AA27-DC87-4C82-7F6B00A55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D7A8297-0971-D17E-36AB-92E8E50C9A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31BD724-2F35-9F7D-7F16-CD4D052634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139E653-3BE1-1071-28A0-91163BBD0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2022/9/23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B3B573E-4E1E-A3FE-F6D5-DF26BC79C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3DBBC16-7164-7A51-2263-D360DC5E8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9747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B758D7-27AB-A357-7227-26FA75DBD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87D308D-2955-8769-D2E2-84085CEFB4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F59C530-8876-5E1F-B6BE-BD01DA8566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E0C9BC7-A38D-3ADB-70C7-07D6909656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C8FACC6-10B0-BA75-9EB3-7311A0FA89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3290235-0924-F2D9-CF8B-8169F2696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2022/9/23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5F6EEEA-83AF-8F82-AD27-177B70192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48620FD-1A96-5A2C-EB2A-E724E8E56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0726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833C85-BE5B-A6CE-97EC-B2C6D5B00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8B31DC4-773C-1070-5AA1-FFF531CE8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2022/9/23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95DFB52-8956-C367-115D-441E67AE6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9FAE3B6-43B5-5921-16E8-FF676AD02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5038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C27C987-7DD2-1C5C-2F72-023882823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2022/9/23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688F185-20C1-EC6E-C50C-2AC04C90A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3C2B1BB-0F16-6D92-2041-518334430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0383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BB2CD6-028F-030A-CF3D-E6CC9DAA7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887B9D2-63C2-9DDC-4C15-C51CC546C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24D49BA-EA5C-1F3C-17D0-CE47B70A7F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659F92F-47DE-703C-C6C1-D71425198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2022/9/23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1A75D89-E6F6-B625-DBE9-456992404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3C6C062-0B0A-5320-5860-5754E43E1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9985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C25E78-5A24-9DC2-5428-D491C7ED7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CB3E991-F534-38A4-F421-1E0287F608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CE0809A-C2C7-2490-E647-9056B968D8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F7055B1-C478-EC34-7D03-35828E57C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2022/9/23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FA88B6C-CF3B-5A13-3D40-7326CA1D8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6D8F8A5-EB97-7EED-60E2-F9F75B9DC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384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C4A2081-84FE-5393-947D-701718A51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460038E-9929-848F-60FC-E70FB16581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8163B71-B6CB-C927-3F6B-62BEE35E8B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E9E30-296F-4C20-8397-1695383A3664}" type="datetimeFigureOut">
              <a:rPr kumimoji="1" lang="ja-JP" altLang="en-US" smtClean="0"/>
              <a:t>2022/9/23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8BDEE0-E551-20CE-619F-FC7B3E367F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9909AC-9F4A-8CC1-8E13-0BF9770CF5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2187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説明がありません">
            <a:extLst>
              <a:ext uri="{FF2B5EF4-FFF2-40B4-BE49-F238E27FC236}">
                <a16:creationId xmlns:a16="http://schemas.microsoft.com/office/drawing/2014/main" id="{469FE1DF-58EE-603E-B2F3-BBAD4C7660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34C4E771-17B3-0B64-DA0F-F772314ACC81}"/>
              </a:ext>
            </a:extLst>
          </p:cNvPr>
          <p:cNvSpPr txBox="1"/>
          <p:nvPr/>
        </p:nvSpPr>
        <p:spPr>
          <a:xfrm>
            <a:off x="361163" y="5624139"/>
            <a:ext cx="742141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令和　４年９月２３日　</a:t>
            </a:r>
            <a:r>
              <a:rPr lang="en-US" altLang="ja-JP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DragonFly</a:t>
            </a:r>
            <a:r>
              <a:rPr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チャプター</a:t>
            </a:r>
            <a:endParaRPr lang="en-US" altLang="ja-JP" sz="2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r"/>
            <a:endParaRPr lang="en-US" altLang="ja-JP" sz="2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r"/>
            <a:r>
              <a:rPr lang="en-US" altLang="ja-JP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株</a:t>
            </a:r>
            <a:r>
              <a:rPr lang="en-US" altLang="ja-JP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山元ヒルズファーム 　森川　幸子</a:t>
            </a:r>
            <a:endParaRPr lang="en-US" altLang="ja-JP" sz="2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" name="字幕 4">
            <a:extLst>
              <a:ext uri="{FF2B5EF4-FFF2-40B4-BE49-F238E27FC236}">
                <a16:creationId xmlns:a16="http://schemas.microsoft.com/office/drawing/2014/main" id="{A635BF24-9AB8-2F29-8A8B-D3961382EB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7354" y="1766277"/>
            <a:ext cx="10700693" cy="3872705"/>
          </a:xfrm>
        </p:spPr>
        <p:txBody>
          <a:bodyPr>
            <a:normAutofit/>
          </a:bodyPr>
          <a:lstStyle/>
          <a:p>
            <a:pPr algn="l"/>
            <a:r>
              <a:rPr lang="ja-JP" altLang="en-US" sz="35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島田バス株式会社　後藤　岳久様</a:t>
            </a:r>
            <a:endParaRPr lang="en-US" altLang="ja-JP" sz="35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endParaRPr lang="en-US" altLang="ja-JP" sz="1800" b="1" dirty="0"/>
          </a:p>
          <a:p>
            <a:pPr algn="l"/>
            <a:r>
              <a:rPr lang="ja-JP" altLang="en-US" sz="19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島田バス株式会社の後藤さんを推薦いたします。</a:t>
            </a:r>
            <a:endParaRPr lang="en-US" altLang="ja-JP" sz="19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19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今まで出張や旅行の手配をするために、かなりの時間をかけていました。仕事が終わった後など</a:t>
            </a:r>
            <a:endParaRPr lang="en-US" altLang="ja-JP" sz="19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19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夜になることもあり、疲れている時は辛いと感じて、誰か変わって欲しいといつも思っていた時</a:t>
            </a:r>
            <a:endParaRPr lang="en-US" altLang="ja-JP" sz="19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19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、島田バス株式会社さんに、その手配を依頼したところ、今まで多くの時間が奪われていた事が</a:t>
            </a:r>
            <a:endParaRPr lang="en-US" altLang="ja-JP" sz="19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19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全て改善されて、団らんの時間が確保でき、プライベートも充実して過ごせるようになりました。</a:t>
            </a:r>
            <a:endParaRPr lang="en-US" altLang="ja-JP" sz="19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19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出張手配で、時間を取られたりして困っている方は、全てお任せできる島田バス株式会社さまを</a:t>
            </a:r>
            <a:endParaRPr lang="en-US" altLang="ja-JP" sz="19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19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推薦いたします。</a:t>
            </a:r>
            <a:endParaRPr lang="en-US" altLang="ja-JP" sz="19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82471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150</Words>
  <Application>Microsoft Office PowerPoint</Application>
  <PresentationFormat>ワイド画面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win10 dell</dc:creator>
  <cp:lastModifiedBy>森川 幸子</cp:lastModifiedBy>
  <cp:revision>8</cp:revision>
  <dcterms:created xsi:type="dcterms:W3CDTF">2022-07-19T00:07:35Z</dcterms:created>
  <dcterms:modified xsi:type="dcterms:W3CDTF">2022-09-23T11:28:15Z</dcterms:modified>
</cp:coreProperties>
</file>