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4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12C6B-A6AC-458B-96CB-8A6A177A8463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C5D6B-4BEF-4B48-B2A1-75F284A7F5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46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39693" y="4578766"/>
            <a:ext cx="5117551" cy="3746261"/>
          </a:xfrm>
          <a:prstGeom prst="rect">
            <a:avLst/>
          </a:prstGeom>
        </p:spPr>
        <p:txBody>
          <a:bodyPr spcFirstLastPara="1" wrap="square" lIns="86844" tIns="43411" rIns="86844" bIns="43411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4488" y="1189038"/>
            <a:ext cx="5708650" cy="3211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吉田観光企画書 基本" type="secHead">
  <p:cSld name="吉田観光企画書 基本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809" y="6217890"/>
            <a:ext cx="731738" cy="524714"/>
          </a:xfrm>
          <a:prstGeom prst="rect">
            <a:avLst/>
          </a:prstGeom>
        </p:spPr>
        <p:txBody>
          <a:bodyPr spcFirstLastPara="1" wrap="square" lIns="116125" tIns="116125" rIns="116125" bIns="1161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en-US"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1" name="Google Shape;21;p3"/>
          <p:cNvCxnSpPr/>
          <p:nvPr/>
        </p:nvCxnSpPr>
        <p:spPr>
          <a:xfrm rot="10800000" flipH="1">
            <a:off x="2490270" y="763303"/>
            <a:ext cx="2454179" cy="5443"/>
          </a:xfrm>
          <a:prstGeom prst="straightConnector1">
            <a:avLst/>
          </a:prstGeom>
          <a:noFill/>
          <a:ln w="76200" cap="flat" cmpd="sng">
            <a:solidFill>
              <a:srgbClr val="F8C84E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Google Shape;22;p3"/>
          <p:cNvCxnSpPr/>
          <p:nvPr/>
        </p:nvCxnSpPr>
        <p:spPr>
          <a:xfrm>
            <a:off x="10002972" y="754594"/>
            <a:ext cx="2196583" cy="1089"/>
          </a:xfrm>
          <a:prstGeom prst="straightConnector1">
            <a:avLst/>
          </a:prstGeom>
          <a:noFill/>
          <a:ln w="76200" cap="flat" cmpd="sng">
            <a:solidFill>
              <a:srgbClr val="F8C84E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Google Shape;23;p3"/>
          <p:cNvCxnSpPr/>
          <p:nvPr/>
        </p:nvCxnSpPr>
        <p:spPr>
          <a:xfrm rot="10800000" flipH="1">
            <a:off x="0" y="768746"/>
            <a:ext cx="2555097" cy="544"/>
          </a:xfrm>
          <a:prstGeom prst="straightConnector1">
            <a:avLst/>
          </a:prstGeom>
          <a:noFill/>
          <a:ln w="76200" cap="flat" cmpd="sng">
            <a:solidFill>
              <a:srgbClr val="F191A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24;p3"/>
          <p:cNvCxnSpPr/>
          <p:nvPr/>
        </p:nvCxnSpPr>
        <p:spPr>
          <a:xfrm rot="10800000" flipH="1">
            <a:off x="7501256" y="754594"/>
            <a:ext cx="2501730" cy="5715"/>
          </a:xfrm>
          <a:prstGeom prst="straightConnector1">
            <a:avLst/>
          </a:prstGeom>
          <a:noFill/>
          <a:ln w="76200" cap="flat" cmpd="sng">
            <a:solidFill>
              <a:srgbClr val="F191A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25;p3"/>
          <p:cNvCxnSpPr/>
          <p:nvPr/>
        </p:nvCxnSpPr>
        <p:spPr>
          <a:xfrm rot="10800000" flipH="1">
            <a:off x="4944435" y="760298"/>
            <a:ext cx="2556807" cy="2994"/>
          </a:xfrm>
          <a:prstGeom prst="straightConnector1">
            <a:avLst/>
          </a:prstGeom>
          <a:noFill/>
          <a:ln w="76200" cap="flat" cmpd="sng">
            <a:solidFill>
              <a:srgbClr val="68B8A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" name="図 2">
            <a:extLst>
              <a:ext uri="{FF2B5EF4-FFF2-40B4-BE49-F238E27FC236}">
                <a16:creationId xmlns:a16="http://schemas.microsoft.com/office/drawing/2014/main" id="{64448449-7595-4B55-AE36-B3496AB68A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3401"/>
          <a:stretch/>
        </p:blipFill>
        <p:spPr>
          <a:xfrm>
            <a:off x="4625305" y="6344200"/>
            <a:ext cx="638260" cy="41768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A8341A-B32C-4A73-BFDC-5C75460EA58B}"/>
              </a:ext>
            </a:extLst>
          </p:cNvPr>
          <p:cNvSpPr txBox="1"/>
          <p:nvPr userDrawn="1"/>
        </p:nvSpPr>
        <p:spPr>
          <a:xfrm>
            <a:off x="5063755" y="6492520"/>
            <a:ext cx="2318167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33" dirty="0"/>
              <a:t>島田バス株式会社</a:t>
            </a:r>
          </a:p>
        </p:txBody>
      </p:sp>
    </p:spTree>
    <p:extLst>
      <p:ext uri="{BB962C8B-B14F-4D97-AF65-F5344CB8AC3E}">
        <p14:creationId xmlns:p14="http://schemas.microsoft.com/office/powerpoint/2010/main" val="1511005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A7B17"/>
          </p15:clr>
        </p15:guide>
        <p15:guide id="2" pos="3231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94652-35D7-FDCD-D79B-6135F34AE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219C01-7535-881F-E738-A7A7A1773E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4C8621-D4EC-A492-A5E4-3FCF90FB1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2E9165-A278-F2E2-17FA-3FF3C2B63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C3096C-B6CF-FC46-4B2D-FE9AF6A6C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047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BF17B9-480F-68C0-91EF-DBC77B4BD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5EB7EA-3C7A-E2BC-5C31-A56912179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C4638B-6DC1-CC09-CB8B-431D55F8A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FBD4E9-599F-C328-92B1-E9E8A0BD5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772CD8-A5BB-EEC7-BEE9-DFF3C02B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828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DF1F9-DA04-9EC3-DF9D-7E302E6E5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FD174C9-7AF0-523D-BA20-427A3AFB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953275-9955-E792-284F-98673CFA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CD28A0-5143-A498-1A3A-CCA1B117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49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42BE17-72AF-033B-B913-6F72F1DD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CDECC-CB19-67BC-AC1A-326ABB1B9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DF23B2-7A43-0F06-A940-8F92CCD1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6BF2D-F8B6-5F0C-34D0-4392A3CA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07D129-048D-E7E4-0E4E-D3B3F6620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689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A50AD3-3DB3-CAFD-821B-FEC460DC5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AFC58A-638B-DF58-EF05-52ECE68DBC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B0930E-E18E-C94B-2E92-898947AAC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91C525-03F2-C284-B8CF-C420072D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95DA12-2C9E-5E69-C080-D52656BD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13291-27B9-9983-8BB9-EB49BE0C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5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E658C8-45D9-CF0D-E093-9AFDD6643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C7609D-22AA-DAC3-A178-FBC4384D9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B5B058-E4BD-B142-2405-C990A6E40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E4534B-8931-5BB8-3017-4A55DEBD2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E51EF95-9A6C-EFF5-42DE-2ED977E61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88D7368-5A2C-E7F9-7DF0-4B500C48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C21C440-B140-E7C0-C11A-ED81F6FA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8AC1A8A-B02A-E777-BF58-3F9E6BA5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287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8FD18-8403-863B-8FF5-578E5EF00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848A75-A6D2-99FB-6EF6-95032B24F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5D9AB6D-B87C-2B94-283F-32130A3A1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2B423E-4B4D-E3BC-BDFB-C85408BB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09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EB6D55-8020-D49B-BDB4-4D29AFD0F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3C4906-C084-F5AB-5AC3-EE2133D3F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0DD17E-7EB6-BCBF-248F-FA1ADEEA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908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3A97EB-2BAC-B288-FDB9-58883C899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1A3551-552B-FA76-BEB2-EA002F5AF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E51785-14CC-B6BC-DE3E-B818EC36B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6AD01F-E2E1-1DC6-67A0-C3DB852C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5F2B60-2C5D-31A0-E7B5-D02D275EE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526B6-5026-2A8B-BEDA-E92809B90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17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2D4A51-EBB0-4FB6-7D9C-BBAE2D71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E3B0F37-3603-6A53-D8F0-5D3670714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7A6EA9-60AE-2CF5-16CA-53D5E06A5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EB1A15-83E3-CC43-93EF-9DA8F708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46F812-4F26-B357-FC3C-F27D0D406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58CB81-7120-004E-DAB1-603FBC9B3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953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D5F024-EAF2-8388-8E94-77DC79652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1DBD6E-6CC8-94B4-ECAA-6856B81FF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67FF4C-C41D-82F0-B67F-BA69719C2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45EBE9-C7ED-0BA6-6CA6-854BE3417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D79059-A8FC-6280-7AFF-4C6F3A16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8736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489764C-50A7-1CE8-27E5-BC5CF26529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87C5D9-F73D-F9A0-53E8-6624B0CC2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7D0D1F-65B3-CF23-503B-49388D97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992B55-CF92-3A86-86A1-BFCFF681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2588FB-AB21-4650-2EFD-27F3F0DC7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73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7F73F9-3CBC-5E2C-5E51-8FEC90CC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FD76C5-11DA-090B-9E26-E555D20E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C5D26-DD2E-8E8C-9A7A-7798437F0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EC3CB-2CCA-4CB3-B89F-89FE1D2C208C}" type="datetimeFigureOut">
              <a:rPr kumimoji="1" lang="ja-JP" altLang="en-US" smtClean="0"/>
              <a:t>2022/9/24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A2F126-2615-214A-590F-490F163AB9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0F9F1E-66CE-76DF-750E-31E85B0B4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26FE2-FF40-419D-98E7-48E491975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95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2EC3F8A-D3C0-1D06-0DE4-57FD327F3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9708"/>
            <a:ext cx="12192000" cy="8128000"/>
          </a:xfrm>
          <a:prstGeom prst="rect">
            <a:avLst/>
          </a:prstGeom>
        </p:spPr>
      </p:pic>
      <p:sp>
        <p:nvSpPr>
          <p:cNvPr id="156" name="Google Shape;156;p24"/>
          <p:cNvSpPr txBox="1">
            <a:spLocks noGrp="1"/>
          </p:cNvSpPr>
          <p:nvPr>
            <p:ph type="sldNum" idx="12"/>
          </p:nvPr>
        </p:nvSpPr>
        <p:spPr>
          <a:xfrm>
            <a:off x="10233535" y="6217890"/>
            <a:ext cx="582139" cy="5247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5141" tIns="47559" rIns="95141" bIns="47559" rtlCol="0" anchor="ctr" anchorCtr="0">
            <a:normAutofit/>
          </a:bodyPr>
          <a:lstStyle/>
          <a:p>
            <a:fld id="{00000000-1234-1234-1234-123412341234}" type="slidenum">
              <a:rPr lang="en-US" altLang="ja-JP" sz="1179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/>
              <a:t>1</a:t>
            </a:fld>
            <a:endParaRPr sz="1179">
              <a:solidFill>
                <a:schemeClr val="dk2"/>
              </a:solidFill>
            </a:endParaRPr>
          </a:p>
        </p:txBody>
      </p:sp>
      <p:sp>
        <p:nvSpPr>
          <p:cNvPr id="3" name="字幕 4">
            <a:extLst>
              <a:ext uri="{FF2B5EF4-FFF2-40B4-BE49-F238E27FC236}">
                <a16:creationId xmlns:a16="http://schemas.microsoft.com/office/drawing/2014/main" id="{31CE3500-A0EF-97C7-E5DF-48018504D38B}"/>
              </a:ext>
            </a:extLst>
          </p:cNvPr>
          <p:cNvSpPr txBox="1">
            <a:spLocks/>
          </p:cNvSpPr>
          <p:nvPr/>
        </p:nvSpPr>
        <p:spPr>
          <a:xfrm>
            <a:off x="1120379" y="1014853"/>
            <a:ext cx="10798423" cy="562652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私は、株式会社 </a:t>
            </a:r>
            <a:r>
              <a:rPr lang="en-US" altLang="ja-JP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Financial Intelligence</a:t>
            </a: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の海沼 功さんを推薦いたします。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私のお客様で、ビジネス拡大の為に補助金・助成金の情報を探している方が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いらっしゃったので海沼さんをご紹介させていただきました。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さっそく、海沼さんの補助金・助成金マッチングサービスを利用していただき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自分自身では調べきれない補助金・助成金の情報を得ることができ申請をした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結果多くの補助金・助成金を受けることができした。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また、申請の際にも海沼さんの長年のご経験、豊富な情報・知識から的確な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アドバイスをいただきスムーズに申請をすることができお客様は大変喜んで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いらっしゃいました。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その結果、今まで以上にお客様の信頼を得ることができました。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ここに、株式会社 </a:t>
            </a:r>
            <a:r>
              <a:rPr lang="en-US" altLang="ja-JP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Financial Intelligence</a:t>
            </a: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の海沼 功さんを推薦致します。</a:t>
            </a:r>
            <a:endParaRPr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endParaRPr lang="en-US" altLang="ja-JP" sz="2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D8E25C-06C5-C077-5E04-37A7DCC98BFC}"/>
              </a:ext>
            </a:extLst>
          </p:cNvPr>
          <p:cNvSpPr txBox="1"/>
          <p:nvPr/>
        </p:nvSpPr>
        <p:spPr>
          <a:xfrm>
            <a:off x="4499482" y="6431344"/>
            <a:ext cx="74193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２０２２年９月２４日  島田バス株式会社 後藤 岳久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183C3D-D72D-4236-AB32-F9E8E8FA5BCA}"/>
              </a:ext>
            </a:extLst>
          </p:cNvPr>
          <p:cNvSpPr txBox="1"/>
          <p:nvPr/>
        </p:nvSpPr>
        <p:spPr>
          <a:xfrm>
            <a:off x="343301" y="216624"/>
            <a:ext cx="100415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株式会社 </a:t>
            </a:r>
            <a:r>
              <a:rPr lang="en-US" altLang="ja-JP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Financial Intelligence</a:t>
            </a:r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代表取締役　海沼 功 様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186</Words>
  <Application>Microsoft Office PowerPoint</Application>
  <PresentationFormat>ワイド画面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</vt:lpstr>
      <vt:lpstr>Meiryo</vt:lpstr>
      <vt:lpstr>游ゴシック</vt:lpstr>
      <vt:lpstr>游ゴシック Light</vt:lpstr>
      <vt:lpstr>Arial</vt:lpstr>
      <vt:lpstr>Office テーマ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GOTO TAKEHISA</cp:lastModifiedBy>
  <cp:revision>12</cp:revision>
  <dcterms:created xsi:type="dcterms:W3CDTF">2022-07-19T00:07:35Z</dcterms:created>
  <dcterms:modified xsi:type="dcterms:W3CDTF">2022-09-24T04:57:08Z</dcterms:modified>
</cp:coreProperties>
</file>