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48" r:id="rId4"/>
  </p:sldMasterIdLst>
  <p:notesMasterIdLst>
    <p:notesMasterId r:id="rId6"/>
  </p:notesMasterIdLst>
  <p:handoutMasterIdLst>
    <p:handoutMasterId r:id="rId7"/>
  </p:handoutMasterIdLst>
  <p:sldIdLst>
    <p:sldId id="277" r:id="rId5"/>
  </p:sldIdLst>
  <p:sldSz cx="12192000" cy="6858000"/>
  <p:notesSz cx="6858000" cy="9144000"/>
  <p:defaultTextStyle>
    <a:defPPr rtl="0">
      <a:defRPr lang="ja-JP"/>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Author" initials="A" userId="Author"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15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0E3FDE45-AF77-4B5C-9715-49D594BDF05E}" styleName="Light Style 1 - Accent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5FD0F851-EC5A-4D38-B0AD-8093EC10F338}" styleName="Light Style 1 - Accent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 styleId="{D27102A9-8310-4765-A935-A1911B00CA55}" styleName="Light Style 1 - Accent 4">
    <a:wholeTbl>
      <a:tcTxStyle>
        <a:fontRef idx="minor">
          <a:scrgbClr r="0" g="0" b="0"/>
        </a:fontRef>
        <a:schemeClr val="tx1"/>
      </a:tcTxStyle>
      <a:tcStyle>
        <a:tcBdr>
          <a:left>
            <a:ln>
              <a:noFill/>
            </a:ln>
          </a:left>
          <a:right>
            <a:ln>
              <a:noFill/>
            </a:ln>
          </a:right>
          <a:top>
            <a:ln w="12700" cmpd="sng">
              <a:solidFill>
                <a:schemeClr val="accent4"/>
              </a:solidFill>
            </a:ln>
          </a:top>
          <a:bottom>
            <a:ln w="12700" cmpd="sng">
              <a:solidFill>
                <a:schemeClr val="accent4"/>
              </a:solidFill>
            </a:ln>
          </a:bottom>
          <a:insideH>
            <a:ln>
              <a:noFill/>
            </a:ln>
          </a:insideH>
          <a:insideV>
            <a:ln>
              <a:noFill/>
            </a:ln>
          </a:insideV>
        </a:tcBdr>
        <a:fill>
          <a:noFill/>
        </a:fill>
      </a:tcStyle>
    </a:wholeTbl>
    <a:band1H>
      <a:tcStyle>
        <a:tcBdr/>
        <a:fill>
          <a:solidFill>
            <a:schemeClr val="accent4">
              <a:alpha val="20000"/>
            </a:schemeClr>
          </a:solidFill>
        </a:fill>
      </a:tcStyle>
    </a:band1H>
    <a:band2H>
      <a:tcStyle>
        <a:tcBdr/>
      </a:tcStyle>
    </a:band2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12700" cmpd="sng">
              <a:solidFill>
                <a:schemeClr val="accent4"/>
              </a:solidFill>
            </a:ln>
          </a:top>
        </a:tcBdr>
        <a:fill>
          <a:noFill/>
        </a:fill>
      </a:tcStyle>
    </a:lastRow>
    <a:firstRow>
      <a:tcTxStyle b="on"/>
      <a:tcStyle>
        <a:tcBdr>
          <a:bottom>
            <a:ln w="12700" cmpd="sng">
              <a:solidFill>
                <a:schemeClr val="accent4"/>
              </a:solidFill>
            </a:ln>
          </a:bottom>
        </a:tcBdr>
        <a:fill>
          <a:noFill/>
        </a:fill>
      </a:tcStyle>
    </a:firstRow>
  </a:tblStyle>
  <a:tblStyle styleId="{17292A2E-F333-43FB-9621-5CBBE7FDCDCB}" styleName="Light Style 2 - Accent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8020" autoAdjust="0"/>
    <p:restoredTop sz="95220" autoAdjust="0"/>
  </p:normalViewPr>
  <p:slideViewPr>
    <p:cSldViewPr snapToGrid="0">
      <p:cViewPr varScale="1">
        <p:scale>
          <a:sx n="114" d="100"/>
          <a:sy n="114" d="100"/>
        </p:scale>
        <p:origin x="300" y="96"/>
      </p:cViewPr>
      <p:guideLst/>
    </p:cSldViewPr>
  </p:slideViewPr>
  <p:outlineViewPr>
    <p:cViewPr>
      <p:scale>
        <a:sx n="33" d="100"/>
        <a:sy n="33" d="100"/>
      </p:scale>
      <p:origin x="0" y="-21869"/>
    </p:cViewPr>
  </p:outlineViewPr>
  <p:notesTextViewPr>
    <p:cViewPr>
      <p:scale>
        <a:sx n="1" d="1"/>
        <a:sy n="1" d="1"/>
      </p:scale>
      <p:origin x="0" y="0"/>
    </p:cViewPr>
  </p:notesTextViewPr>
  <p:sorterViewPr>
    <p:cViewPr>
      <p:scale>
        <a:sx n="60" d="100"/>
        <a:sy n="60" d="100"/>
      </p:scale>
      <p:origin x="0" y="0"/>
    </p:cViewPr>
  </p:sorterViewPr>
  <p:notesViewPr>
    <p:cSldViewPr snapToGrid="0">
      <p:cViewPr varScale="1">
        <p:scale>
          <a:sx n="93" d="100"/>
          <a:sy n="93" d="100"/>
        </p:scale>
        <p:origin x="2958" y="10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handoutMaster" Target="handoutMasters/handoutMaster1.xml"/><Relationship Id="rId12" Type="http://schemas.microsoft.com/office/2018/10/relationships/authors" Target="author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1.xml"/><Relationship Id="rId10"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a:extLst>
              <a:ext uri="{FF2B5EF4-FFF2-40B4-BE49-F238E27FC236}">
                <a16:creationId xmlns:a16="http://schemas.microsoft.com/office/drawing/2014/main" id="{6AA3114B-0CDD-4419-A4DE-E0C29A2AE1AC}"/>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pPr rtl="0"/>
            <a:endParaRPr lang="ja-JP" altLang="en-US">
              <a:latin typeface="Meiryo UI" panose="020B0604030504040204" pitchFamily="50" charset="-128"/>
              <a:ea typeface="Meiryo UI" panose="020B0604030504040204" pitchFamily="50" charset="-128"/>
            </a:endParaRPr>
          </a:p>
        </p:txBody>
      </p:sp>
      <p:sp>
        <p:nvSpPr>
          <p:cNvPr id="3" name="日付プレースホルダー 2">
            <a:extLst>
              <a:ext uri="{FF2B5EF4-FFF2-40B4-BE49-F238E27FC236}">
                <a16:creationId xmlns:a16="http://schemas.microsoft.com/office/drawing/2014/main" id="{1FC25048-78D1-4821-8E2B-7A77CCA12F84}"/>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pPr rtl="0"/>
            <a:fld id="{DF7A4D74-F605-4D09-96F0-2DF2FE31F63D}" type="datetime1">
              <a:rPr lang="ja-JP" altLang="en-US" smtClean="0">
                <a:latin typeface="Meiryo UI" panose="020B0604030504040204" pitchFamily="50" charset="-128"/>
                <a:ea typeface="Meiryo UI" panose="020B0604030504040204" pitchFamily="50" charset="-128"/>
              </a:rPr>
              <a:t>2022/9/25</a:t>
            </a:fld>
            <a:endParaRPr lang="ja-JP" altLang="en-US">
              <a:latin typeface="Meiryo UI" panose="020B0604030504040204" pitchFamily="50" charset="-128"/>
              <a:ea typeface="Meiryo UI" panose="020B0604030504040204" pitchFamily="50" charset="-128"/>
            </a:endParaRPr>
          </a:p>
        </p:txBody>
      </p:sp>
      <p:sp>
        <p:nvSpPr>
          <p:cNvPr id="4" name="フッター プレースホルダー 3">
            <a:extLst>
              <a:ext uri="{FF2B5EF4-FFF2-40B4-BE49-F238E27FC236}">
                <a16:creationId xmlns:a16="http://schemas.microsoft.com/office/drawing/2014/main" id="{01924695-047D-4CC8-8801-1AA37457E730}"/>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pPr rtl="0"/>
            <a:endParaRPr lang="ja-JP" altLang="en-US">
              <a:latin typeface="Meiryo UI" panose="020B0604030504040204" pitchFamily="50" charset="-128"/>
              <a:ea typeface="Meiryo UI" panose="020B0604030504040204" pitchFamily="50" charset="-128"/>
            </a:endParaRPr>
          </a:p>
        </p:txBody>
      </p:sp>
      <p:sp>
        <p:nvSpPr>
          <p:cNvPr id="5" name="スライド番号プレースホルダー 4">
            <a:extLst>
              <a:ext uri="{FF2B5EF4-FFF2-40B4-BE49-F238E27FC236}">
                <a16:creationId xmlns:a16="http://schemas.microsoft.com/office/drawing/2014/main" id="{F0F00293-63F6-438D-A9A8-024975FD55FB}"/>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pPr rtl="0"/>
            <a:fld id="{DD56CFAD-C154-4C9C-AD01-665A5055065E}" type="slidenum">
              <a:rPr lang="en-US" altLang="ja-JP" smtClean="0">
                <a:latin typeface="Meiryo UI" panose="020B0604030504040204" pitchFamily="50" charset="-128"/>
                <a:ea typeface="Meiryo UI" panose="020B0604030504040204" pitchFamily="50" charset="-128"/>
              </a:rPr>
              <a:t>‹#›</a:t>
            </a:fld>
            <a:endParaRPr lang="ja-JP" altLang="en-US">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3997879109"/>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atin typeface="Meiryo UI" panose="020B0604030504040204" pitchFamily="50" charset="-128"/>
                <a:ea typeface="Meiryo UI" panose="020B0604030504040204" pitchFamily="50" charset="-128"/>
              </a:defRPr>
            </a:lvl1pPr>
          </a:lstStyle>
          <a:p>
            <a:endParaRPr lang="ja-JP" altLang="en-US">
              <a:latin typeface="Meiryo UI" panose="020B0604030504040204" pitchFamily="50" charset="-128"/>
              <a:ea typeface="Meiryo UI" panose="020B0604030504040204" pitchFamily="50" charset="-128"/>
            </a:endParaRPr>
          </a:p>
        </p:txBody>
      </p:sp>
      <p:sp>
        <p:nvSpPr>
          <p:cNvPr id="3"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atin typeface="Meiryo UI" panose="020B0604030504040204" pitchFamily="50" charset="-128"/>
                <a:ea typeface="Meiryo UI" panose="020B0604030504040204" pitchFamily="50" charset="-128"/>
              </a:defRPr>
            </a:lvl1pPr>
          </a:lstStyle>
          <a:p>
            <a:fld id="{46441E05-B6B1-458A-BD2F-4DDA7680EC09}" type="datetime1">
              <a:rPr lang="ja-JP" altLang="en-US" smtClean="0"/>
              <a:pPr/>
              <a:t>2022/9/25</a:t>
            </a:fld>
            <a:endParaRPr lang="ja-JP" altLang="en-US" dirty="0"/>
          </a:p>
        </p:txBody>
      </p:sp>
      <p:sp>
        <p:nvSpPr>
          <p:cNvPr id="4" name="スライド イメージ プレースホルダー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pPr rtl="0"/>
            <a:endParaRPr lang="ja-JP" altLang="en-US" noProof="0"/>
          </a:p>
        </p:txBody>
      </p:sp>
      <p:sp>
        <p:nvSpPr>
          <p:cNvPr id="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rtl="0"/>
            <a:r>
              <a:rPr lang="ja-JP" altLang="en-US" noProof="0"/>
              <a:t>クリックしてマスター テキストのスタイルを編集</a:t>
            </a:r>
          </a:p>
          <a:p>
            <a:pPr lvl="1" rtl="0"/>
            <a:r>
              <a:rPr lang="ja-JP" altLang="en-US" noProof="0"/>
              <a:t>第 </a:t>
            </a:r>
            <a:r>
              <a:rPr lang="en-US" altLang="ja-JP" noProof="0"/>
              <a:t>2 </a:t>
            </a:r>
            <a:r>
              <a:rPr lang="ja-JP" altLang="en-US" noProof="0"/>
              <a:t>レベル</a:t>
            </a:r>
          </a:p>
          <a:p>
            <a:pPr lvl="2" rtl="0"/>
            <a:r>
              <a:rPr lang="ja-JP" altLang="en-US" noProof="0"/>
              <a:t>第 </a:t>
            </a:r>
            <a:r>
              <a:rPr lang="en-US" altLang="ja-JP" noProof="0"/>
              <a:t>3 </a:t>
            </a:r>
            <a:r>
              <a:rPr lang="ja-JP" altLang="en-US" noProof="0"/>
              <a:t>レベル</a:t>
            </a:r>
          </a:p>
          <a:p>
            <a:pPr lvl="3" rtl="0"/>
            <a:r>
              <a:rPr lang="ja-JP" altLang="en-US" noProof="0"/>
              <a:t>第 </a:t>
            </a:r>
            <a:r>
              <a:rPr lang="en-US" altLang="ja-JP" noProof="0"/>
              <a:t>4 </a:t>
            </a:r>
            <a:r>
              <a:rPr lang="ja-JP" altLang="en-US" noProof="0"/>
              <a:t>レベル</a:t>
            </a:r>
          </a:p>
          <a:p>
            <a:pPr lvl="4" rtl="0"/>
            <a:r>
              <a:rPr lang="ja-JP" altLang="en-US" noProof="0"/>
              <a:t>第 </a:t>
            </a:r>
            <a:r>
              <a:rPr lang="en-US" altLang="ja-JP" noProof="0"/>
              <a:t>5 </a:t>
            </a:r>
            <a:r>
              <a:rPr lang="ja-JP" altLang="en-US" noProof="0"/>
              <a:t>レベル</a:t>
            </a:r>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atin typeface="Meiryo UI" panose="020B0604030504040204" pitchFamily="50" charset="-128"/>
                <a:ea typeface="Meiryo UI" panose="020B0604030504040204" pitchFamily="50" charset="-128"/>
              </a:defRPr>
            </a:lvl1pPr>
          </a:lstStyle>
          <a:p>
            <a:endParaRPr lang="ja-JP" altLang="en-US">
              <a:latin typeface="Meiryo UI" panose="020B0604030504040204" pitchFamily="50" charset="-128"/>
              <a:ea typeface="Meiryo UI" panose="020B0604030504040204" pitchFamily="50" charset="-128"/>
            </a:endParaRPr>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atin typeface="Meiryo UI" panose="020B0604030504040204" pitchFamily="50" charset="-128"/>
                <a:ea typeface="Meiryo UI" panose="020B0604030504040204" pitchFamily="50" charset="-128"/>
              </a:defRPr>
            </a:lvl1pPr>
          </a:lstStyle>
          <a:p>
            <a:fld id="{F5B62BC0-7DC4-4569-951D-2BB9475345C6}" type="slidenum">
              <a:rPr lang="en-US" altLang="ja-JP" smtClean="0"/>
              <a:pPr/>
              <a:t>‹#›</a:t>
            </a:fld>
            <a:endParaRPr lang="ja-JP" altLang="en-US">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3344641588"/>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eiryo UI" panose="020B0604030504040204" pitchFamily="50" charset="-128"/>
        <a:ea typeface="Meiryo UI" panose="020B0604030504040204" pitchFamily="50" charset="-128"/>
        <a:cs typeface="+mn-cs"/>
      </a:defRPr>
    </a:lvl1pPr>
    <a:lvl2pPr marL="457200" algn="l" defTabSz="914400" rtl="0" eaLnBrk="1" latinLnBrk="0" hangingPunct="1">
      <a:defRPr sz="1200" kern="1200">
        <a:solidFill>
          <a:schemeClr val="tx1"/>
        </a:solidFill>
        <a:latin typeface="Meiryo UI" panose="020B0604030504040204" pitchFamily="50" charset="-128"/>
        <a:ea typeface="Meiryo UI" panose="020B0604030504040204" pitchFamily="50" charset="-128"/>
        <a:cs typeface="+mn-cs"/>
      </a:defRPr>
    </a:lvl2pPr>
    <a:lvl3pPr marL="914400" algn="l" defTabSz="914400" rtl="0" eaLnBrk="1" latinLnBrk="0" hangingPunct="1">
      <a:defRPr sz="1200" kern="1200">
        <a:solidFill>
          <a:schemeClr val="tx1"/>
        </a:solidFill>
        <a:latin typeface="Meiryo UI" panose="020B0604030504040204" pitchFamily="50" charset="-128"/>
        <a:ea typeface="Meiryo UI" panose="020B0604030504040204" pitchFamily="50" charset="-128"/>
        <a:cs typeface="+mn-cs"/>
      </a:defRPr>
    </a:lvl3pPr>
    <a:lvl4pPr marL="1371600" algn="l" defTabSz="914400" rtl="0" eaLnBrk="1" latinLnBrk="0" hangingPunct="1">
      <a:defRPr sz="1200" kern="1200">
        <a:solidFill>
          <a:schemeClr val="tx1"/>
        </a:solidFill>
        <a:latin typeface="Meiryo UI" panose="020B0604030504040204" pitchFamily="50" charset="-128"/>
        <a:ea typeface="Meiryo UI" panose="020B0604030504040204" pitchFamily="50" charset="-128"/>
        <a:cs typeface="+mn-cs"/>
      </a:defRPr>
    </a:lvl4pPr>
    <a:lvl5pPr marL="1828800" algn="l" defTabSz="914400" rtl="0" eaLnBrk="1" latinLnBrk="0" hangingPunct="1">
      <a:defRPr sz="1200" kern="1200">
        <a:solidFill>
          <a:schemeClr val="tx1"/>
        </a:solidFill>
        <a:latin typeface="Meiryo UI" panose="020B0604030504040204" pitchFamily="50" charset="-128"/>
        <a:ea typeface="Meiryo UI" panose="020B0604030504040204" pitchFamily="50" charset="-128"/>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latin typeface="Meiryo UI" panose="020B0604030504040204" pitchFamily="50" charset="-128"/>
              <a:ea typeface="Meiryo UI" panose="020B0604030504040204" pitchFamily="50" charset="-128"/>
            </a:endParaRPr>
          </a:p>
        </p:txBody>
      </p:sp>
      <p:sp>
        <p:nvSpPr>
          <p:cNvPr id="4" name="スライド番号プレースホルダー 3"/>
          <p:cNvSpPr>
            <a:spLocks noGrp="1"/>
          </p:cNvSpPr>
          <p:nvPr>
            <p:ph type="sldNum" sz="quarter" idx="5"/>
          </p:nvPr>
        </p:nvSpPr>
        <p:spPr/>
        <p:txBody>
          <a:bodyPr/>
          <a:lstStyle/>
          <a:p>
            <a:pPr rtl="0"/>
            <a:fld id="{F5B62BC0-7DC4-4569-951D-2BB9475345C6}" type="slidenum">
              <a:rPr lang="en-US" altLang="ja-JP" smtClean="0"/>
              <a:t>1</a:t>
            </a:fld>
            <a:endParaRPr lang="ja-JP" altLang="en-US"/>
          </a:p>
        </p:txBody>
      </p:sp>
    </p:spTree>
    <p:extLst>
      <p:ext uri="{BB962C8B-B14F-4D97-AF65-F5344CB8AC3E}">
        <p14:creationId xmlns:p14="http://schemas.microsoft.com/office/powerpoint/2010/main" val="176437656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タイトル">
    <p:spTree>
      <p:nvGrpSpPr>
        <p:cNvPr id="1" name=""/>
        <p:cNvGrpSpPr/>
        <p:nvPr/>
      </p:nvGrpSpPr>
      <p:grpSpPr>
        <a:xfrm>
          <a:off x="0" y="0"/>
          <a:ext cx="0" cy="0"/>
          <a:chOff x="0" y="0"/>
          <a:chExt cx="0" cy="0"/>
        </a:xfrm>
      </p:grpSpPr>
      <p:sp>
        <p:nvSpPr>
          <p:cNvPr id="8" name="図プレースホルダー 7">
            <a:extLst>
              <a:ext uri="{FF2B5EF4-FFF2-40B4-BE49-F238E27FC236}">
                <a16:creationId xmlns:a16="http://schemas.microsoft.com/office/drawing/2014/main" id="{CA325D4D-835D-41B6-9B16-A090AA088329}"/>
              </a:ext>
            </a:extLst>
          </p:cNvPr>
          <p:cNvSpPr>
            <a:spLocks noGrp="1"/>
          </p:cNvSpPr>
          <p:nvPr>
            <p:ph type="pic" sz="quarter" idx="10" hasCustomPrompt="1"/>
          </p:nvPr>
        </p:nvSpPr>
        <p:spPr>
          <a:xfrm>
            <a:off x="0" y="0"/>
            <a:ext cx="12192000" cy="6858000"/>
          </a:xfrm>
          <a:prstGeom prst="rect">
            <a:avLst/>
          </a:prstGeom>
        </p:spPr>
        <p:txBody>
          <a:bodyPr rtlCol="0"/>
          <a:lstStyle>
            <a:lvl1pPr marL="0" indent="0" algn="ctr">
              <a:buNone/>
              <a:defRPr>
                <a:latin typeface="Meiryo UI" panose="020B0604030504040204" pitchFamily="50" charset="-128"/>
                <a:ea typeface="Meiryo UI" panose="020B0604030504040204" pitchFamily="50" charset="-128"/>
              </a:defRPr>
            </a:lvl1pPr>
          </a:lstStyle>
          <a:p>
            <a:pPr rtl="0"/>
            <a:r>
              <a:rPr lang="ja-JP" altLang="en-US" noProof="0"/>
              <a:t>クリックして写真を追加</a:t>
            </a:r>
          </a:p>
        </p:txBody>
      </p:sp>
      <p:sp>
        <p:nvSpPr>
          <p:cNvPr id="3" name="タイトル 2">
            <a:extLst>
              <a:ext uri="{FF2B5EF4-FFF2-40B4-BE49-F238E27FC236}">
                <a16:creationId xmlns:a16="http://schemas.microsoft.com/office/drawing/2014/main" id="{D1D87D16-A856-42F4-9D8C-A0C1D482E52D}"/>
              </a:ext>
            </a:extLst>
          </p:cNvPr>
          <p:cNvSpPr>
            <a:spLocks noGrp="1"/>
          </p:cNvSpPr>
          <p:nvPr>
            <p:ph type="title" hasCustomPrompt="1"/>
          </p:nvPr>
        </p:nvSpPr>
        <p:spPr>
          <a:xfrm>
            <a:off x="0" y="2442052"/>
            <a:ext cx="12192000" cy="1425257"/>
          </a:xfrm>
          <a:prstGeom prst="rect">
            <a:avLst/>
          </a:prstGeom>
          <a:solidFill>
            <a:schemeClr val="accent4">
              <a:lumMod val="50000"/>
              <a:alpha val="55000"/>
            </a:schemeClr>
          </a:solidFill>
        </p:spPr>
        <p:txBody>
          <a:bodyPr rtlCol="0" anchor="ctr"/>
          <a:lstStyle>
            <a:lvl1pPr algn="ctr">
              <a:defRPr sz="6000" cap="all" spc="100" baseline="0">
                <a:solidFill>
                  <a:schemeClr val="accent1"/>
                </a:solidFill>
                <a:latin typeface="Meiryo UI" panose="020B0604030504040204" pitchFamily="50" charset="-128"/>
                <a:ea typeface="Meiryo UI" panose="020B0604030504040204" pitchFamily="50" charset="-128"/>
              </a:defRPr>
            </a:lvl1pPr>
          </a:lstStyle>
          <a:p>
            <a:pPr rtl="0"/>
            <a:r>
              <a:rPr lang="ja-JP" altLang="en-US" noProof="0"/>
              <a:t>タイトルの追加</a:t>
            </a:r>
          </a:p>
        </p:txBody>
      </p:sp>
      <p:sp>
        <p:nvSpPr>
          <p:cNvPr id="12" name="テキスト プレースホルダー 10">
            <a:extLst>
              <a:ext uri="{FF2B5EF4-FFF2-40B4-BE49-F238E27FC236}">
                <a16:creationId xmlns:a16="http://schemas.microsoft.com/office/drawing/2014/main" id="{BD39BB44-64AC-49A7-8555-2CC62AD7C2D6}"/>
              </a:ext>
            </a:extLst>
          </p:cNvPr>
          <p:cNvSpPr>
            <a:spLocks noGrp="1"/>
          </p:cNvSpPr>
          <p:nvPr>
            <p:ph type="body" sz="quarter" idx="12" hasCustomPrompt="1"/>
          </p:nvPr>
        </p:nvSpPr>
        <p:spPr>
          <a:xfrm>
            <a:off x="0" y="3867309"/>
            <a:ext cx="12192000" cy="1036320"/>
          </a:xfrm>
          <a:prstGeom prst="rect">
            <a:avLst/>
          </a:prstGeom>
          <a:solidFill>
            <a:schemeClr val="accent4">
              <a:lumMod val="50000"/>
              <a:alpha val="55000"/>
            </a:schemeClr>
          </a:solidFill>
        </p:spPr>
        <p:txBody>
          <a:bodyPr rtlCol="0" anchor="ctr"/>
          <a:lstStyle>
            <a:lvl1pPr marL="0" indent="0" algn="ctr">
              <a:buNone/>
              <a:defRPr sz="2400" cap="none" spc="100" baseline="0">
                <a:solidFill>
                  <a:schemeClr val="bg1"/>
                </a:solidFill>
                <a:latin typeface="Meiryo UI" panose="020B0604030504040204" pitchFamily="50" charset="-128"/>
                <a:ea typeface="Meiryo UI" panose="020B0604030504040204" pitchFamily="50" charset="-128"/>
              </a:defRPr>
            </a:lvl1pPr>
          </a:lstStyle>
          <a:p>
            <a:pPr lvl="0" rtl="0"/>
            <a:r>
              <a:rPr lang="ja-JP" altLang="en-US" noProof="0"/>
              <a:t>クリックしてサブタイトルを追加</a:t>
            </a:r>
          </a:p>
        </p:txBody>
      </p:sp>
      <p:sp>
        <p:nvSpPr>
          <p:cNvPr id="2" name="長方形 1">
            <a:extLst>
              <a:ext uri="{FF2B5EF4-FFF2-40B4-BE49-F238E27FC236}">
                <a16:creationId xmlns:a16="http://schemas.microsoft.com/office/drawing/2014/main" id="{9F51AF15-A085-49C8-ABEC-EF90E7D7B280}"/>
              </a:ext>
              <a:ext uri="{C183D7F6-B498-43B3-948B-1728B52AA6E4}">
                <adec:decorative xmlns:adec="http://schemas.microsoft.com/office/drawing/2017/decorative" val="1"/>
              </a:ext>
            </a:extLst>
          </p:cNvPr>
          <p:cNvSpPr/>
          <p:nvPr userDrawn="1"/>
        </p:nvSpPr>
        <p:spPr>
          <a:xfrm>
            <a:off x="3192779" y="2325925"/>
            <a:ext cx="5806440" cy="1596549"/>
          </a:xfrm>
          <a:prstGeom prst="rect">
            <a:avLst/>
          </a:prstGeom>
          <a:noFill/>
          <a:ln w="381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ja-JP" altLang="en-US" noProof="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149203673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営業案件の比較">
    <p:spTree>
      <p:nvGrpSpPr>
        <p:cNvPr id="1" name=""/>
        <p:cNvGrpSpPr/>
        <p:nvPr/>
      </p:nvGrpSpPr>
      <p:grpSpPr>
        <a:xfrm>
          <a:off x="0" y="0"/>
          <a:ext cx="0" cy="0"/>
          <a:chOff x="0" y="0"/>
          <a:chExt cx="0" cy="0"/>
        </a:xfrm>
      </p:grpSpPr>
      <p:sp>
        <p:nvSpPr>
          <p:cNvPr id="5" name="タイトル 4">
            <a:extLst>
              <a:ext uri="{FF2B5EF4-FFF2-40B4-BE49-F238E27FC236}">
                <a16:creationId xmlns:a16="http://schemas.microsoft.com/office/drawing/2014/main" id="{22198964-B829-4E4F-AAE7-4D7A404AB794}"/>
              </a:ext>
            </a:extLst>
          </p:cNvPr>
          <p:cNvSpPr>
            <a:spLocks noGrp="1"/>
          </p:cNvSpPr>
          <p:nvPr>
            <p:ph type="title" hasCustomPrompt="1"/>
          </p:nvPr>
        </p:nvSpPr>
        <p:spPr>
          <a:xfrm>
            <a:off x="3233057" y="698523"/>
            <a:ext cx="5715000" cy="469089"/>
          </a:xfrm>
          <a:prstGeom prst="rect">
            <a:avLst/>
          </a:prstGeom>
        </p:spPr>
        <p:txBody>
          <a:bodyPr rtlCol="0" anchor="ctr"/>
          <a:lstStyle>
            <a:lvl1pPr algn="ctr">
              <a:defRPr sz="2400" cap="all" spc="100" baseline="0">
                <a:solidFill>
                  <a:schemeClr val="accent2"/>
                </a:solidFill>
                <a:latin typeface="Meiryo UI" panose="020B0604030504040204" pitchFamily="50" charset="-128"/>
                <a:ea typeface="Meiryo UI" panose="020B0604030504040204" pitchFamily="50" charset="-128"/>
              </a:defRPr>
            </a:lvl1pPr>
          </a:lstStyle>
          <a:p>
            <a:pPr rtl="0"/>
            <a:r>
              <a:rPr lang="ja-JP" altLang="en-US" noProof="0"/>
              <a:t>クリックしてタイトルを追加</a:t>
            </a:r>
          </a:p>
        </p:txBody>
      </p:sp>
      <p:sp>
        <p:nvSpPr>
          <p:cNvPr id="21" name="テキスト プレースホルダー 10">
            <a:extLst>
              <a:ext uri="{FF2B5EF4-FFF2-40B4-BE49-F238E27FC236}">
                <a16:creationId xmlns:a16="http://schemas.microsoft.com/office/drawing/2014/main" id="{F7C80E83-E343-4BA5-ABB5-ACA84EEE6236}"/>
              </a:ext>
            </a:extLst>
          </p:cNvPr>
          <p:cNvSpPr>
            <a:spLocks noGrp="1"/>
          </p:cNvSpPr>
          <p:nvPr>
            <p:ph type="body" sz="quarter" idx="16" hasCustomPrompt="1"/>
          </p:nvPr>
        </p:nvSpPr>
        <p:spPr>
          <a:xfrm>
            <a:off x="1681078" y="1853427"/>
            <a:ext cx="1252367" cy="863490"/>
          </a:xfrm>
          <a:prstGeom prst="rect">
            <a:avLst/>
          </a:prstGeom>
          <a:ln w="28575">
            <a:solidFill>
              <a:schemeClr val="accent4"/>
            </a:solidFill>
          </a:ln>
        </p:spPr>
        <p:txBody>
          <a:bodyPr rtlCol="0" anchor="ctr"/>
          <a:lstStyle>
            <a:lvl1pPr marL="0" indent="0" algn="ctr">
              <a:buNone/>
              <a:defRPr sz="3200" cap="all" spc="100" baseline="0">
                <a:solidFill>
                  <a:schemeClr val="accent5">
                    <a:lumMod val="50000"/>
                  </a:schemeClr>
                </a:solidFill>
                <a:latin typeface="Meiryo UI" panose="020B0604030504040204" pitchFamily="50" charset="-128"/>
                <a:ea typeface="Meiryo UI" panose="020B0604030504040204" pitchFamily="50" charset="-128"/>
              </a:defRPr>
            </a:lvl1pPr>
          </a:lstStyle>
          <a:p>
            <a:pPr lvl="0" rtl="0"/>
            <a:r>
              <a:rPr lang="ja-JP" altLang="en-US" noProof="0"/>
              <a:t>テキスト</a:t>
            </a:r>
          </a:p>
        </p:txBody>
      </p:sp>
      <p:sp>
        <p:nvSpPr>
          <p:cNvPr id="20" name="テキスト プレースホルダー 10">
            <a:extLst>
              <a:ext uri="{FF2B5EF4-FFF2-40B4-BE49-F238E27FC236}">
                <a16:creationId xmlns:a16="http://schemas.microsoft.com/office/drawing/2014/main" id="{BA56986C-C9AC-44CD-9D32-24AA209F7648}"/>
              </a:ext>
            </a:extLst>
          </p:cNvPr>
          <p:cNvSpPr>
            <a:spLocks noGrp="1"/>
          </p:cNvSpPr>
          <p:nvPr>
            <p:ph type="body" sz="quarter" idx="12" hasCustomPrompt="1"/>
          </p:nvPr>
        </p:nvSpPr>
        <p:spPr>
          <a:xfrm>
            <a:off x="838200" y="2883704"/>
            <a:ext cx="2939143" cy="469089"/>
          </a:xfrm>
          <a:prstGeom prst="rect">
            <a:avLst/>
          </a:prstGeom>
        </p:spPr>
        <p:txBody>
          <a:bodyPr rtlCol="0" anchor="t"/>
          <a:lstStyle>
            <a:lvl1pPr marL="0" indent="0" algn="ctr">
              <a:lnSpc>
                <a:spcPct val="125000"/>
              </a:lnSpc>
              <a:spcBef>
                <a:spcPts val="0"/>
              </a:spcBef>
              <a:buNone/>
              <a:defRPr sz="1800" cap="none" spc="100" baseline="0">
                <a:solidFill>
                  <a:schemeClr val="tx1"/>
                </a:solidFill>
                <a:latin typeface="Meiryo UI" panose="020B0604030504040204" pitchFamily="50" charset="-128"/>
                <a:ea typeface="Meiryo UI" panose="020B0604030504040204" pitchFamily="50" charset="-128"/>
              </a:defRPr>
            </a:lvl1pPr>
          </a:lstStyle>
          <a:p>
            <a:pPr lvl="0" rtl="0"/>
            <a:r>
              <a:rPr lang="ja-JP" altLang="en-US" noProof="0"/>
              <a:t>クリックしてテキストを追加</a:t>
            </a:r>
          </a:p>
        </p:txBody>
      </p:sp>
      <p:sp>
        <p:nvSpPr>
          <p:cNvPr id="27" name="テキスト プレースホルダー 10">
            <a:extLst>
              <a:ext uri="{FF2B5EF4-FFF2-40B4-BE49-F238E27FC236}">
                <a16:creationId xmlns:a16="http://schemas.microsoft.com/office/drawing/2014/main" id="{61B45AB9-9A5F-4872-A322-AD3890A5BE65}"/>
              </a:ext>
            </a:extLst>
          </p:cNvPr>
          <p:cNvSpPr>
            <a:spLocks noGrp="1"/>
          </p:cNvSpPr>
          <p:nvPr>
            <p:ph type="body" sz="quarter" idx="17" hasCustomPrompt="1"/>
          </p:nvPr>
        </p:nvSpPr>
        <p:spPr>
          <a:xfrm>
            <a:off x="838200" y="3253816"/>
            <a:ext cx="2939143" cy="469089"/>
          </a:xfrm>
          <a:prstGeom prst="rect">
            <a:avLst/>
          </a:prstGeom>
        </p:spPr>
        <p:txBody>
          <a:bodyPr rtlCol="0" anchor="t"/>
          <a:lstStyle>
            <a:lvl1pPr marL="0" indent="0" algn="ctr">
              <a:lnSpc>
                <a:spcPct val="125000"/>
              </a:lnSpc>
              <a:spcBef>
                <a:spcPts val="0"/>
              </a:spcBef>
              <a:buNone/>
              <a:defRPr sz="1400" cap="none" spc="100" baseline="0">
                <a:solidFill>
                  <a:schemeClr val="tx1"/>
                </a:solidFill>
                <a:latin typeface="Meiryo UI" panose="020B0604030504040204" pitchFamily="50" charset="-128"/>
                <a:ea typeface="Meiryo UI" panose="020B0604030504040204" pitchFamily="50" charset="-128"/>
              </a:defRPr>
            </a:lvl1pPr>
          </a:lstStyle>
          <a:p>
            <a:pPr lvl="0" rtl="0"/>
            <a:r>
              <a:rPr lang="ja-JP" altLang="en-US" noProof="0"/>
              <a:t>クリックしてテキストを追加</a:t>
            </a:r>
          </a:p>
        </p:txBody>
      </p:sp>
      <p:sp>
        <p:nvSpPr>
          <p:cNvPr id="29" name="テキスト プレースホルダー 10">
            <a:extLst>
              <a:ext uri="{FF2B5EF4-FFF2-40B4-BE49-F238E27FC236}">
                <a16:creationId xmlns:a16="http://schemas.microsoft.com/office/drawing/2014/main" id="{E5E3032E-6B86-4F42-95E1-7C7B13087199}"/>
              </a:ext>
            </a:extLst>
          </p:cNvPr>
          <p:cNvSpPr>
            <a:spLocks noGrp="1"/>
          </p:cNvSpPr>
          <p:nvPr>
            <p:ph type="body" sz="quarter" idx="19" hasCustomPrompt="1"/>
          </p:nvPr>
        </p:nvSpPr>
        <p:spPr>
          <a:xfrm>
            <a:off x="5469646" y="1853426"/>
            <a:ext cx="1252367" cy="863491"/>
          </a:xfrm>
          <a:prstGeom prst="rect">
            <a:avLst/>
          </a:prstGeom>
          <a:ln w="28575">
            <a:solidFill>
              <a:schemeClr val="accent4"/>
            </a:solidFill>
          </a:ln>
        </p:spPr>
        <p:txBody>
          <a:bodyPr rtlCol="0" anchor="ctr"/>
          <a:lstStyle>
            <a:lvl1pPr marL="0" indent="0" algn="ctr">
              <a:buNone/>
              <a:defRPr sz="3200" cap="all" spc="100" baseline="0">
                <a:solidFill>
                  <a:schemeClr val="accent5">
                    <a:lumMod val="50000"/>
                  </a:schemeClr>
                </a:solidFill>
                <a:latin typeface="Meiryo UI" panose="020B0604030504040204" pitchFamily="50" charset="-128"/>
                <a:ea typeface="Meiryo UI" panose="020B0604030504040204" pitchFamily="50" charset="-128"/>
              </a:defRPr>
            </a:lvl1pPr>
          </a:lstStyle>
          <a:p>
            <a:pPr lvl="0" rtl="0"/>
            <a:r>
              <a:rPr lang="ja-JP" altLang="en-US" noProof="0"/>
              <a:t>テキスト</a:t>
            </a:r>
          </a:p>
        </p:txBody>
      </p:sp>
      <p:sp>
        <p:nvSpPr>
          <p:cNvPr id="28" name="テキスト プレースホルダー 10">
            <a:extLst>
              <a:ext uri="{FF2B5EF4-FFF2-40B4-BE49-F238E27FC236}">
                <a16:creationId xmlns:a16="http://schemas.microsoft.com/office/drawing/2014/main" id="{C56EA384-B876-4E37-81CC-FF14C8064ED4}"/>
              </a:ext>
            </a:extLst>
          </p:cNvPr>
          <p:cNvSpPr>
            <a:spLocks noGrp="1"/>
          </p:cNvSpPr>
          <p:nvPr>
            <p:ph type="body" sz="quarter" idx="18" hasCustomPrompt="1"/>
          </p:nvPr>
        </p:nvSpPr>
        <p:spPr>
          <a:xfrm>
            <a:off x="4626428" y="2883704"/>
            <a:ext cx="2939143" cy="469089"/>
          </a:xfrm>
          <a:prstGeom prst="rect">
            <a:avLst/>
          </a:prstGeom>
        </p:spPr>
        <p:txBody>
          <a:bodyPr rtlCol="0" anchor="t"/>
          <a:lstStyle>
            <a:lvl1pPr marL="0" indent="0" algn="ctr">
              <a:lnSpc>
                <a:spcPct val="125000"/>
              </a:lnSpc>
              <a:spcBef>
                <a:spcPts val="0"/>
              </a:spcBef>
              <a:buNone/>
              <a:defRPr sz="1800" cap="none" spc="100" baseline="0">
                <a:solidFill>
                  <a:schemeClr val="tx1"/>
                </a:solidFill>
                <a:latin typeface="Meiryo UI" panose="020B0604030504040204" pitchFamily="50" charset="-128"/>
                <a:ea typeface="Meiryo UI" panose="020B0604030504040204" pitchFamily="50" charset="-128"/>
              </a:defRPr>
            </a:lvl1pPr>
          </a:lstStyle>
          <a:p>
            <a:pPr lvl="0" rtl="0"/>
            <a:r>
              <a:rPr lang="ja-JP" altLang="en-US" noProof="0"/>
              <a:t>クリックしてテキストを追加</a:t>
            </a:r>
          </a:p>
        </p:txBody>
      </p:sp>
      <p:sp>
        <p:nvSpPr>
          <p:cNvPr id="30" name="テキスト プレースホルダー 10">
            <a:extLst>
              <a:ext uri="{FF2B5EF4-FFF2-40B4-BE49-F238E27FC236}">
                <a16:creationId xmlns:a16="http://schemas.microsoft.com/office/drawing/2014/main" id="{7A136A37-A8C3-48F4-978F-3042B2451FFF}"/>
              </a:ext>
            </a:extLst>
          </p:cNvPr>
          <p:cNvSpPr>
            <a:spLocks noGrp="1"/>
          </p:cNvSpPr>
          <p:nvPr>
            <p:ph type="body" sz="quarter" idx="20" hasCustomPrompt="1"/>
          </p:nvPr>
        </p:nvSpPr>
        <p:spPr>
          <a:xfrm>
            <a:off x="4626428" y="3253816"/>
            <a:ext cx="2939143" cy="469089"/>
          </a:xfrm>
          <a:prstGeom prst="rect">
            <a:avLst/>
          </a:prstGeom>
        </p:spPr>
        <p:txBody>
          <a:bodyPr rtlCol="0" anchor="t"/>
          <a:lstStyle>
            <a:lvl1pPr marL="0" indent="0" algn="ctr">
              <a:lnSpc>
                <a:spcPct val="125000"/>
              </a:lnSpc>
              <a:spcBef>
                <a:spcPts val="0"/>
              </a:spcBef>
              <a:buNone/>
              <a:defRPr sz="1400" cap="none" spc="100" baseline="0">
                <a:solidFill>
                  <a:schemeClr val="tx1"/>
                </a:solidFill>
                <a:latin typeface="Meiryo UI" panose="020B0604030504040204" pitchFamily="50" charset="-128"/>
                <a:ea typeface="Meiryo UI" panose="020B0604030504040204" pitchFamily="50" charset="-128"/>
              </a:defRPr>
            </a:lvl1pPr>
          </a:lstStyle>
          <a:p>
            <a:pPr lvl="0" rtl="0"/>
            <a:r>
              <a:rPr lang="ja-JP" altLang="en-US" noProof="0"/>
              <a:t>クリックしてテキストを追加</a:t>
            </a:r>
          </a:p>
        </p:txBody>
      </p:sp>
      <p:sp>
        <p:nvSpPr>
          <p:cNvPr id="32" name="テキスト プレースホルダー 10">
            <a:extLst>
              <a:ext uri="{FF2B5EF4-FFF2-40B4-BE49-F238E27FC236}">
                <a16:creationId xmlns:a16="http://schemas.microsoft.com/office/drawing/2014/main" id="{90D156C2-557C-45F2-B9BA-7CE533312A02}"/>
              </a:ext>
            </a:extLst>
          </p:cNvPr>
          <p:cNvSpPr>
            <a:spLocks noGrp="1"/>
          </p:cNvSpPr>
          <p:nvPr>
            <p:ph type="body" sz="quarter" idx="22" hasCustomPrompt="1"/>
          </p:nvPr>
        </p:nvSpPr>
        <p:spPr>
          <a:xfrm>
            <a:off x="9258214" y="1853427"/>
            <a:ext cx="1252028" cy="863492"/>
          </a:xfrm>
          <a:prstGeom prst="rect">
            <a:avLst/>
          </a:prstGeom>
          <a:ln w="28575">
            <a:solidFill>
              <a:schemeClr val="accent4"/>
            </a:solidFill>
          </a:ln>
        </p:spPr>
        <p:txBody>
          <a:bodyPr rtlCol="0" anchor="ctr"/>
          <a:lstStyle>
            <a:lvl1pPr marL="0" indent="0" algn="ctr">
              <a:buNone/>
              <a:defRPr sz="3200" cap="all" spc="100" baseline="0">
                <a:solidFill>
                  <a:schemeClr val="accent5">
                    <a:lumMod val="50000"/>
                  </a:schemeClr>
                </a:solidFill>
                <a:latin typeface="Meiryo UI" panose="020B0604030504040204" pitchFamily="50" charset="-128"/>
                <a:ea typeface="Meiryo UI" panose="020B0604030504040204" pitchFamily="50" charset="-128"/>
              </a:defRPr>
            </a:lvl1pPr>
          </a:lstStyle>
          <a:p>
            <a:pPr lvl="0" rtl="0"/>
            <a:r>
              <a:rPr lang="ja-JP" altLang="en-US" noProof="0"/>
              <a:t>テキスト</a:t>
            </a:r>
          </a:p>
        </p:txBody>
      </p:sp>
      <p:sp>
        <p:nvSpPr>
          <p:cNvPr id="31" name="テキスト プレースホルダー 10">
            <a:extLst>
              <a:ext uri="{FF2B5EF4-FFF2-40B4-BE49-F238E27FC236}">
                <a16:creationId xmlns:a16="http://schemas.microsoft.com/office/drawing/2014/main" id="{38E358D4-D1F9-4872-A079-98E1F6BD662D}"/>
              </a:ext>
            </a:extLst>
          </p:cNvPr>
          <p:cNvSpPr>
            <a:spLocks noGrp="1"/>
          </p:cNvSpPr>
          <p:nvPr>
            <p:ph type="body" sz="quarter" idx="21" hasCustomPrompt="1"/>
          </p:nvPr>
        </p:nvSpPr>
        <p:spPr>
          <a:xfrm>
            <a:off x="8414657" y="2883704"/>
            <a:ext cx="2939143" cy="469089"/>
          </a:xfrm>
          <a:prstGeom prst="rect">
            <a:avLst/>
          </a:prstGeom>
        </p:spPr>
        <p:txBody>
          <a:bodyPr rtlCol="0" anchor="t"/>
          <a:lstStyle>
            <a:lvl1pPr marL="0" indent="0" algn="ctr">
              <a:lnSpc>
                <a:spcPct val="125000"/>
              </a:lnSpc>
              <a:spcBef>
                <a:spcPts val="0"/>
              </a:spcBef>
              <a:buNone/>
              <a:defRPr sz="1800" cap="none" spc="100" baseline="0">
                <a:solidFill>
                  <a:schemeClr val="tx1"/>
                </a:solidFill>
                <a:latin typeface="Meiryo UI" panose="020B0604030504040204" pitchFamily="50" charset="-128"/>
                <a:ea typeface="Meiryo UI" panose="020B0604030504040204" pitchFamily="50" charset="-128"/>
              </a:defRPr>
            </a:lvl1pPr>
          </a:lstStyle>
          <a:p>
            <a:pPr lvl="0" rtl="0"/>
            <a:r>
              <a:rPr lang="ja-JP" altLang="en-US" noProof="0"/>
              <a:t>クリックしてテキストを追加</a:t>
            </a:r>
          </a:p>
        </p:txBody>
      </p:sp>
      <p:sp>
        <p:nvSpPr>
          <p:cNvPr id="33" name="テキスト プレースホルダー 10">
            <a:extLst>
              <a:ext uri="{FF2B5EF4-FFF2-40B4-BE49-F238E27FC236}">
                <a16:creationId xmlns:a16="http://schemas.microsoft.com/office/drawing/2014/main" id="{8D809314-142B-40CA-8424-37611F5E9C1F}"/>
              </a:ext>
            </a:extLst>
          </p:cNvPr>
          <p:cNvSpPr>
            <a:spLocks noGrp="1"/>
          </p:cNvSpPr>
          <p:nvPr>
            <p:ph type="body" sz="quarter" idx="23" hasCustomPrompt="1"/>
          </p:nvPr>
        </p:nvSpPr>
        <p:spPr>
          <a:xfrm>
            <a:off x="8414657" y="3253816"/>
            <a:ext cx="2939143" cy="469089"/>
          </a:xfrm>
          <a:prstGeom prst="rect">
            <a:avLst/>
          </a:prstGeom>
        </p:spPr>
        <p:txBody>
          <a:bodyPr rtlCol="0" anchor="t"/>
          <a:lstStyle>
            <a:lvl1pPr marL="0" indent="0" algn="ctr">
              <a:lnSpc>
                <a:spcPct val="125000"/>
              </a:lnSpc>
              <a:spcBef>
                <a:spcPts val="0"/>
              </a:spcBef>
              <a:buNone/>
              <a:defRPr sz="1400" cap="none" spc="100" baseline="0">
                <a:solidFill>
                  <a:schemeClr val="tx1"/>
                </a:solidFill>
                <a:latin typeface="Meiryo UI" panose="020B0604030504040204" pitchFamily="50" charset="-128"/>
                <a:ea typeface="Meiryo UI" panose="020B0604030504040204" pitchFamily="50" charset="-128"/>
              </a:defRPr>
            </a:lvl1pPr>
          </a:lstStyle>
          <a:p>
            <a:pPr lvl="0" rtl="0"/>
            <a:r>
              <a:rPr lang="ja-JP" altLang="en-US" noProof="0"/>
              <a:t>クリックしてテキストを追加</a:t>
            </a:r>
          </a:p>
        </p:txBody>
      </p:sp>
      <p:sp>
        <p:nvSpPr>
          <p:cNvPr id="16" name="図プレースホルダー 8">
            <a:extLst>
              <a:ext uri="{FF2B5EF4-FFF2-40B4-BE49-F238E27FC236}">
                <a16:creationId xmlns:a16="http://schemas.microsoft.com/office/drawing/2014/main" id="{3B652552-1A5B-4884-9BDF-1A2663959342}"/>
              </a:ext>
            </a:extLst>
          </p:cNvPr>
          <p:cNvSpPr>
            <a:spLocks noGrp="1"/>
          </p:cNvSpPr>
          <p:nvPr>
            <p:ph type="pic" sz="quarter" idx="14" hasCustomPrompt="1"/>
          </p:nvPr>
        </p:nvSpPr>
        <p:spPr>
          <a:xfrm>
            <a:off x="0" y="4234542"/>
            <a:ext cx="12191999" cy="2623457"/>
          </a:xfrm>
          <a:prstGeom prst="rect">
            <a:avLst/>
          </a:prstGeom>
        </p:spPr>
        <p:txBody>
          <a:bodyPr rtlCol="0"/>
          <a:lstStyle>
            <a:lvl1pPr marL="0" indent="0" algn="ctr">
              <a:buNone/>
              <a:defRPr>
                <a:latin typeface="Meiryo UI" panose="020B0604030504040204" pitchFamily="50" charset="-128"/>
                <a:ea typeface="Meiryo UI" panose="020B0604030504040204" pitchFamily="50" charset="-128"/>
              </a:defRPr>
            </a:lvl1pPr>
          </a:lstStyle>
          <a:p>
            <a:pPr rtl="0"/>
            <a:r>
              <a:rPr lang="ja-JP" altLang="en-US" noProof="0"/>
              <a:t>クリックして写真を追加</a:t>
            </a:r>
          </a:p>
        </p:txBody>
      </p:sp>
      <p:sp>
        <p:nvSpPr>
          <p:cNvPr id="36" name="日付プレースホルダー 3">
            <a:extLst>
              <a:ext uri="{FF2B5EF4-FFF2-40B4-BE49-F238E27FC236}">
                <a16:creationId xmlns:a16="http://schemas.microsoft.com/office/drawing/2014/main" id="{5C7A8808-3BA5-498D-8E57-CAB9DF01825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spc="100" baseline="0">
                <a:solidFill>
                  <a:schemeClr val="bg1"/>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defRPr>
            </a:lvl1pPr>
          </a:lstStyle>
          <a:p>
            <a:r>
              <a:rPr lang="en-US" altLang="ja-JP"/>
              <a:t>20XX</a:t>
            </a:r>
            <a:endParaRPr lang="ja-JP" altLang="en-US"/>
          </a:p>
        </p:txBody>
      </p:sp>
      <p:sp>
        <p:nvSpPr>
          <p:cNvPr id="37" name="フッター プレースホルダー 4">
            <a:extLst>
              <a:ext uri="{FF2B5EF4-FFF2-40B4-BE49-F238E27FC236}">
                <a16:creationId xmlns:a16="http://schemas.microsoft.com/office/drawing/2014/main" id="{742EE3D7-DACC-458E-82B0-EC87F8BAE87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b="1" i="0" cap="all" spc="100" baseline="0">
                <a:solidFill>
                  <a:schemeClr val="bg1"/>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defRPr>
            </a:lvl1pPr>
          </a:lstStyle>
          <a:p>
            <a:r>
              <a:rPr lang="ja-JP" altLang="en-US"/>
              <a:t>ピッチ デッキ</a:t>
            </a:r>
            <a:endParaRPr lang="ja-JP" altLang="en-US">
              <a:latin typeface="Meiryo UI" panose="020B0604030504040204" pitchFamily="50" charset="-128"/>
            </a:endParaRPr>
          </a:p>
        </p:txBody>
      </p:sp>
      <p:sp>
        <p:nvSpPr>
          <p:cNvPr id="38" name="スライド番号プレースホルダー 5">
            <a:extLst>
              <a:ext uri="{FF2B5EF4-FFF2-40B4-BE49-F238E27FC236}">
                <a16:creationId xmlns:a16="http://schemas.microsoft.com/office/drawing/2014/main" id="{8ED908E6-B839-44D9-AFFC-E5E5E592E5B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spc="100" baseline="0">
                <a:solidFill>
                  <a:schemeClr val="bg1"/>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defRPr>
            </a:lvl1pPr>
          </a:lstStyle>
          <a:p>
            <a:fld id="{EA87306C-81BA-4795-A5CA-9392456A8C1E}" type="slidenum">
              <a:rPr lang="en-US" altLang="ja-JP" smtClean="0"/>
              <a:pPr/>
              <a:t>‹#›</a:t>
            </a:fld>
            <a:endParaRPr lang="ja-JP" altLang="en-US"/>
          </a:p>
        </p:txBody>
      </p:sp>
    </p:spTree>
    <p:extLst>
      <p:ext uri="{BB962C8B-B14F-4D97-AF65-F5344CB8AC3E}">
        <p14:creationId xmlns:p14="http://schemas.microsoft.com/office/powerpoint/2010/main" val="318222689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弊社の競合関係">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241225E-57F6-4605-A684-F9B30F1F664E}"/>
              </a:ext>
            </a:extLst>
          </p:cNvPr>
          <p:cNvSpPr>
            <a:spLocks noGrp="1"/>
          </p:cNvSpPr>
          <p:nvPr>
            <p:ph type="title" hasCustomPrompt="1"/>
          </p:nvPr>
        </p:nvSpPr>
        <p:spPr>
          <a:xfrm>
            <a:off x="809568" y="2450440"/>
            <a:ext cx="4143432" cy="548711"/>
          </a:xfrm>
          <a:prstGeom prst="rect">
            <a:avLst/>
          </a:prstGeom>
        </p:spPr>
        <p:txBody>
          <a:bodyPr rtlCol="0" anchor="b"/>
          <a:lstStyle>
            <a:lvl1pPr>
              <a:defRPr sz="2400" cap="all" spc="100" baseline="0">
                <a:solidFill>
                  <a:schemeClr val="accent2"/>
                </a:solidFill>
                <a:latin typeface="Meiryo UI" panose="020B0604030504040204" pitchFamily="50" charset="-128"/>
                <a:ea typeface="Meiryo UI" panose="020B0604030504040204" pitchFamily="50" charset="-128"/>
              </a:defRPr>
            </a:lvl1pPr>
          </a:lstStyle>
          <a:p>
            <a:pPr rtl="0"/>
            <a:r>
              <a:rPr lang="ja-JP" altLang="en-US" noProof="0"/>
              <a:t>クリックしてタイトルを追加</a:t>
            </a:r>
          </a:p>
        </p:txBody>
      </p:sp>
      <p:sp>
        <p:nvSpPr>
          <p:cNvPr id="7" name="図プレースホルダー 8">
            <a:extLst>
              <a:ext uri="{FF2B5EF4-FFF2-40B4-BE49-F238E27FC236}">
                <a16:creationId xmlns:a16="http://schemas.microsoft.com/office/drawing/2014/main" id="{C93927AF-DF09-4CE5-8767-B2ECF0215BF5}"/>
              </a:ext>
            </a:extLst>
          </p:cNvPr>
          <p:cNvSpPr>
            <a:spLocks noGrp="1"/>
          </p:cNvSpPr>
          <p:nvPr>
            <p:ph type="pic" sz="quarter" idx="10" hasCustomPrompt="1"/>
          </p:nvPr>
        </p:nvSpPr>
        <p:spPr>
          <a:xfrm>
            <a:off x="4837756" y="0"/>
            <a:ext cx="7354243" cy="2862470"/>
          </a:xfrm>
          <a:prstGeom prst="rect">
            <a:avLst/>
          </a:prstGeom>
        </p:spPr>
        <p:txBody>
          <a:bodyPr rtlCol="0"/>
          <a:lstStyle>
            <a:lvl1pPr marL="0" indent="0" algn="ctr">
              <a:buNone/>
              <a:defRPr>
                <a:latin typeface="Meiryo UI" panose="020B0604030504040204" pitchFamily="50" charset="-128"/>
                <a:ea typeface="Meiryo UI" panose="020B0604030504040204" pitchFamily="50" charset="-128"/>
              </a:defRPr>
            </a:lvl1pPr>
          </a:lstStyle>
          <a:p>
            <a:pPr rtl="0"/>
            <a:r>
              <a:rPr lang="ja-JP" altLang="en-US" noProof="0"/>
              <a:t>クリックして写真を追加</a:t>
            </a:r>
          </a:p>
        </p:txBody>
      </p:sp>
      <p:sp>
        <p:nvSpPr>
          <p:cNvPr id="12" name="テキスト プレースホルダー 10">
            <a:extLst>
              <a:ext uri="{FF2B5EF4-FFF2-40B4-BE49-F238E27FC236}">
                <a16:creationId xmlns:a16="http://schemas.microsoft.com/office/drawing/2014/main" id="{AE2342C8-E968-4F49-930C-F5C43F88F0BF}"/>
              </a:ext>
            </a:extLst>
          </p:cNvPr>
          <p:cNvSpPr>
            <a:spLocks noGrp="1"/>
          </p:cNvSpPr>
          <p:nvPr>
            <p:ph type="body" sz="quarter" idx="16" hasCustomPrompt="1"/>
          </p:nvPr>
        </p:nvSpPr>
        <p:spPr>
          <a:xfrm>
            <a:off x="819728" y="3365446"/>
            <a:ext cx="4953000" cy="426393"/>
          </a:xfrm>
          <a:prstGeom prst="rect">
            <a:avLst/>
          </a:prstGeom>
        </p:spPr>
        <p:txBody>
          <a:bodyPr rtlCol="0" anchor="b"/>
          <a:lstStyle>
            <a:lvl1pPr marL="0" indent="0" algn="l">
              <a:buNone/>
              <a:defRPr sz="1800" cap="all" spc="100" baseline="0">
                <a:solidFill>
                  <a:schemeClr val="accent5">
                    <a:lumMod val="50000"/>
                  </a:schemeClr>
                </a:solidFill>
                <a:latin typeface="Meiryo UI" panose="020B0604030504040204" pitchFamily="50" charset="-128"/>
                <a:ea typeface="Meiryo UI" panose="020B0604030504040204" pitchFamily="50" charset="-128"/>
              </a:defRPr>
            </a:lvl1pPr>
          </a:lstStyle>
          <a:p>
            <a:pPr lvl="0" rtl="0"/>
            <a:r>
              <a:rPr lang="ja-JP" altLang="en-US" noProof="0"/>
              <a:t>クリックしてサブタイトルを追加</a:t>
            </a:r>
          </a:p>
        </p:txBody>
      </p:sp>
      <p:sp>
        <p:nvSpPr>
          <p:cNvPr id="11" name="テキスト プレースホルダー 10">
            <a:extLst>
              <a:ext uri="{FF2B5EF4-FFF2-40B4-BE49-F238E27FC236}">
                <a16:creationId xmlns:a16="http://schemas.microsoft.com/office/drawing/2014/main" id="{FE8D114B-8AAB-41D6-AFCF-750066A65291}"/>
              </a:ext>
            </a:extLst>
          </p:cNvPr>
          <p:cNvSpPr>
            <a:spLocks noGrp="1"/>
          </p:cNvSpPr>
          <p:nvPr>
            <p:ph type="body" sz="quarter" idx="12" hasCustomPrompt="1"/>
          </p:nvPr>
        </p:nvSpPr>
        <p:spPr>
          <a:xfrm>
            <a:off x="819728" y="3744950"/>
            <a:ext cx="4953000" cy="2046251"/>
          </a:xfrm>
          <a:prstGeom prst="rect">
            <a:avLst/>
          </a:prstGeom>
        </p:spPr>
        <p:txBody>
          <a:bodyPr rtlCol="0" anchor="t"/>
          <a:lstStyle>
            <a:lvl1pPr marL="0" indent="0" algn="l">
              <a:lnSpc>
                <a:spcPct val="100000"/>
              </a:lnSpc>
              <a:spcBef>
                <a:spcPts val="0"/>
              </a:spcBef>
              <a:buNone/>
              <a:defRPr sz="1600" cap="none" spc="100" baseline="0">
                <a:solidFill>
                  <a:schemeClr val="tx1"/>
                </a:solidFill>
                <a:latin typeface="Meiryo UI" panose="020B0604030504040204" pitchFamily="50" charset="-128"/>
                <a:ea typeface="Meiryo UI" panose="020B0604030504040204" pitchFamily="50" charset="-128"/>
              </a:defRPr>
            </a:lvl1pPr>
          </a:lstStyle>
          <a:p>
            <a:pPr lvl="0" rtl="0"/>
            <a:r>
              <a:rPr lang="ja-JP" altLang="en-US" noProof="0"/>
              <a:t>クリックしてテキストを追加</a:t>
            </a:r>
          </a:p>
        </p:txBody>
      </p:sp>
      <p:sp>
        <p:nvSpPr>
          <p:cNvPr id="15" name="テキスト プレースホルダー 10">
            <a:extLst>
              <a:ext uri="{FF2B5EF4-FFF2-40B4-BE49-F238E27FC236}">
                <a16:creationId xmlns:a16="http://schemas.microsoft.com/office/drawing/2014/main" id="{DCCC938D-0BC7-4BBB-BBF2-B830D9D0C13A}"/>
              </a:ext>
            </a:extLst>
          </p:cNvPr>
          <p:cNvSpPr>
            <a:spLocks noGrp="1"/>
          </p:cNvSpPr>
          <p:nvPr>
            <p:ph type="body" sz="quarter" idx="18" hasCustomPrompt="1"/>
          </p:nvPr>
        </p:nvSpPr>
        <p:spPr>
          <a:xfrm>
            <a:off x="6400800" y="3365446"/>
            <a:ext cx="4953000" cy="426393"/>
          </a:xfrm>
          <a:prstGeom prst="rect">
            <a:avLst/>
          </a:prstGeom>
        </p:spPr>
        <p:txBody>
          <a:bodyPr rtlCol="0" anchor="b"/>
          <a:lstStyle>
            <a:lvl1pPr marL="0" indent="0" algn="l">
              <a:buNone/>
              <a:defRPr sz="1800" cap="all" spc="100" baseline="0">
                <a:solidFill>
                  <a:schemeClr val="accent5">
                    <a:lumMod val="50000"/>
                  </a:schemeClr>
                </a:solidFill>
                <a:latin typeface="Meiryo UI" panose="020B0604030504040204" pitchFamily="50" charset="-128"/>
                <a:ea typeface="Meiryo UI" panose="020B0604030504040204" pitchFamily="50" charset="-128"/>
              </a:defRPr>
            </a:lvl1pPr>
          </a:lstStyle>
          <a:p>
            <a:pPr lvl="0" rtl="0"/>
            <a:r>
              <a:rPr lang="ja-JP" altLang="en-US" noProof="0"/>
              <a:t>クリックしてサブタイトルを追加</a:t>
            </a:r>
          </a:p>
        </p:txBody>
      </p:sp>
      <p:sp>
        <p:nvSpPr>
          <p:cNvPr id="14" name="テキスト プレースホルダー 10">
            <a:extLst>
              <a:ext uri="{FF2B5EF4-FFF2-40B4-BE49-F238E27FC236}">
                <a16:creationId xmlns:a16="http://schemas.microsoft.com/office/drawing/2014/main" id="{796405D2-E28F-41EC-844E-034C5D70725D}"/>
              </a:ext>
            </a:extLst>
          </p:cNvPr>
          <p:cNvSpPr>
            <a:spLocks noGrp="1"/>
          </p:cNvSpPr>
          <p:nvPr>
            <p:ph type="body" sz="quarter" idx="17" hasCustomPrompt="1"/>
          </p:nvPr>
        </p:nvSpPr>
        <p:spPr>
          <a:xfrm>
            <a:off x="6400800" y="3744950"/>
            <a:ext cx="4953000" cy="2046251"/>
          </a:xfrm>
          <a:prstGeom prst="rect">
            <a:avLst/>
          </a:prstGeom>
        </p:spPr>
        <p:txBody>
          <a:bodyPr rtlCol="0" anchor="t"/>
          <a:lstStyle>
            <a:lvl1pPr marL="0" indent="0" algn="l">
              <a:lnSpc>
                <a:spcPct val="100000"/>
              </a:lnSpc>
              <a:spcBef>
                <a:spcPts val="0"/>
              </a:spcBef>
              <a:buNone/>
              <a:defRPr sz="1600" cap="none" spc="100" baseline="0">
                <a:solidFill>
                  <a:schemeClr val="tx1"/>
                </a:solidFill>
                <a:latin typeface="Meiryo UI" panose="020B0604030504040204" pitchFamily="50" charset="-128"/>
                <a:ea typeface="Meiryo UI" panose="020B0604030504040204" pitchFamily="50" charset="-128"/>
              </a:defRPr>
            </a:lvl1pPr>
          </a:lstStyle>
          <a:p>
            <a:pPr lvl="0" rtl="0"/>
            <a:r>
              <a:rPr lang="ja-JP" altLang="en-US" noProof="0"/>
              <a:t>クリックしてテキストを追加</a:t>
            </a:r>
          </a:p>
        </p:txBody>
      </p:sp>
      <p:sp>
        <p:nvSpPr>
          <p:cNvPr id="8" name="日付プレースホルダー 3">
            <a:extLst>
              <a:ext uri="{FF2B5EF4-FFF2-40B4-BE49-F238E27FC236}">
                <a16:creationId xmlns:a16="http://schemas.microsoft.com/office/drawing/2014/main" id="{8751D887-2419-4911-A7CC-9B5A598D71E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spc="100" baseline="0">
                <a:solidFill>
                  <a:schemeClr val="bg2">
                    <a:lumMod val="50000"/>
                  </a:schemeClr>
                </a:solidFill>
                <a:latin typeface="Meiryo UI" panose="020B0604030504040204" pitchFamily="50" charset="-128"/>
                <a:ea typeface="Meiryo UI" panose="020B0604030504040204" pitchFamily="50" charset="-128"/>
              </a:defRPr>
            </a:lvl1pPr>
          </a:lstStyle>
          <a:p>
            <a:r>
              <a:rPr lang="en-US" altLang="ja-JP"/>
              <a:t>20XX</a:t>
            </a:r>
            <a:endParaRPr lang="ja-JP" altLang="en-US"/>
          </a:p>
        </p:txBody>
      </p:sp>
      <p:sp>
        <p:nvSpPr>
          <p:cNvPr id="9" name="フッター プレースホルダー 4">
            <a:extLst>
              <a:ext uri="{FF2B5EF4-FFF2-40B4-BE49-F238E27FC236}">
                <a16:creationId xmlns:a16="http://schemas.microsoft.com/office/drawing/2014/main" id="{B8B214E0-C574-4CE5-8FF0-E0F965A4A06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b="1" i="0" cap="all" spc="100" baseline="0">
                <a:solidFill>
                  <a:schemeClr val="bg2">
                    <a:lumMod val="50000"/>
                  </a:schemeClr>
                </a:solidFill>
                <a:latin typeface="Meiryo UI" panose="020B0604030504040204" pitchFamily="50" charset="-128"/>
                <a:ea typeface="Meiryo UI" panose="020B0604030504040204" pitchFamily="50" charset="-128"/>
              </a:defRPr>
            </a:lvl1pPr>
          </a:lstStyle>
          <a:p>
            <a:r>
              <a:rPr lang="ja-JP" altLang="en-US"/>
              <a:t>ピッチ デッキ</a:t>
            </a:r>
            <a:endParaRPr lang="ja-JP" altLang="en-US">
              <a:latin typeface="Meiryo UI" panose="020B0604030504040204" pitchFamily="50" charset="-128"/>
            </a:endParaRPr>
          </a:p>
        </p:txBody>
      </p:sp>
      <p:sp>
        <p:nvSpPr>
          <p:cNvPr id="10" name="スライド番号プレースホルダー 5">
            <a:extLst>
              <a:ext uri="{FF2B5EF4-FFF2-40B4-BE49-F238E27FC236}">
                <a16:creationId xmlns:a16="http://schemas.microsoft.com/office/drawing/2014/main" id="{6C033920-FB08-49F3-8A75-14E68EF78DB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spc="100" baseline="0">
                <a:solidFill>
                  <a:schemeClr val="bg2">
                    <a:lumMod val="50000"/>
                  </a:schemeClr>
                </a:solidFill>
                <a:latin typeface="Meiryo UI" panose="020B0604030504040204" pitchFamily="50" charset="-128"/>
                <a:ea typeface="Meiryo UI" panose="020B0604030504040204" pitchFamily="50" charset="-128"/>
              </a:defRPr>
            </a:lvl1pPr>
          </a:lstStyle>
          <a:p>
            <a:fld id="{EA87306C-81BA-4795-A5CA-9392456A8C1E}" type="slidenum">
              <a:rPr lang="en-US" altLang="ja-JP" smtClean="0"/>
              <a:pPr/>
              <a:t>‹#›</a:t>
            </a:fld>
            <a:endParaRPr lang="ja-JP" altLang="en-US"/>
          </a:p>
        </p:txBody>
      </p:sp>
    </p:spTree>
    <p:extLst>
      <p:ext uri="{BB962C8B-B14F-4D97-AF65-F5344CB8AC3E}">
        <p14:creationId xmlns:p14="http://schemas.microsoft.com/office/powerpoint/2010/main" val="265195101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弊社の競合関係 v2">
    <p:spTree>
      <p:nvGrpSpPr>
        <p:cNvPr id="1" name=""/>
        <p:cNvGrpSpPr/>
        <p:nvPr/>
      </p:nvGrpSpPr>
      <p:grpSpPr>
        <a:xfrm>
          <a:off x="0" y="0"/>
          <a:ext cx="0" cy="0"/>
          <a:chOff x="0" y="0"/>
          <a:chExt cx="0" cy="0"/>
        </a:xfrm>
      </p:grpSpPr>
      <p:pic>
        <p:nvPicPr>
          <p:cNvPr id="49" name="グラフィック 48">
            <a:extLst>
              <a:ext uri="{FF2B5EF4-FFF2-40B4-BE49-F238E27FC236}">
                <a16:creationId xmlns:a16="http://schemas.microsoft.com/office/drawing/2014/main" id="{CC3C8467-268E-4ABA-B4F5-0808AFBB278F}"/>
              </a:ext>
              <a:ext uri="{C183D7F6-B498-43B3-948B-1728B52AA6E4}">
                <adec:decorative xmlns:adec="http://schemas.microsoft.com/office/drawing/2017/decorative" val="1"/>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 y="6237133"/>
            <a:ext cx="12191999" cy="620867"/>
          </a:xfrm>
          <a:prstGeom prst="rect">
            <a:avLst/>
          </a:prstGeom>
        </p:spPr>
      </p:pic>
      <p:cxnSp>
        <p:nvCxnSpPr>
          <p:cNvPr id="18" name="直線​​コネクタ(S) 17">
            <a:extLst>
              <a:ext uri="{FF2B5EF4-FFF2-40B4-BE49-F238E27FC236}">
                <a16:creationId xmlns:a16="http://schemas.microsoft.com/office/drawing/2014/main" id="{D69FF8FD-CDD1-4BEE-8DB9-0CD4BDE983AA}"/>
              </a:ext>
              <a:ext uri="{C183D7F6-B498-43B3-948B-1728B52AA6E4}">
                <adec:decorative xmlns:adec="http://schemas.microsoft.com/office/drawing/2017/decorative" val="1"/>
              </a:ext>
            </a:extLst>
          </p:cNvPr>
          <p:cNvCxnSpPr>
            <a:cxnSpLocks/>
          </p:cNvCxnSpPr>
          <p:nvPr userDrawn="1"/>
        </p:nvCxnSpPr>
        <p:spPr>
          <a:xfrm>
            <a:off x="7335793" y="766762"/>
            <a:ext cx="0" cy="4903903"/>
          </a:xfrm>
          <a:prstGeom prst="line">
            <a:avLst/>
          </a:prstGeom>
          <a:ln w="19050">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20" name="直線​​コネクタ(S) 19">
            <a:extLst>
              <a:ext uri="{FF2B5EF4-FFF2-40B4-BE49-F238E27FC236}">
                <a16:creationId xmlns:a16="http://schemas.microsoft.com/office/drawing/2014/main" id="{09F1257F-A86F-48F4-BFFA-9BFB4355ED20}"/>
              </a:ext>
              <a:ext uri="{C183D7F6-B498-43B3-948B-1728B52AA6E4}">
                <adec:decorative xmlns:adec="http://schemas.microsoft.com/office/drawing/2017/decorative" val="1"/>
              </a:ext>
            </a:extLst>
          </p:cNvPr>
          <p:cNvCxnSpPr>
            <a:cxnSpLocks/>
          </p:cNvCxnSpPr>
          <p:nvPr userDrawn="1"/>
        </p:nvCxnSpPr>
        <p:spPr>
          <a:xfrm rot="5400000">
            <a:off x="7334351" y="757238"/>
            <a:ext cx="0" cy="4903903"/>
          </a:xfrm>
          <a:prstGeom prst="line">
            <a:avLst/>
          </a:prstGeom>
          <a:ln w="19050">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sp>
        <p:nvSpPr>
          <p:cNvPr id="21" name="長方形 20">
            <a:extLst>
              <a:ext uri="{FF2B5EF4-FFF2-40B4-BE49-F238E27FC236}">
                <a16:creationId xmlns:a16="http://schemas.microsoft.com/office/drawing/2014/main" id="{FFD01FCA-DF30-466C-9EAE-B0A13CF25D3B}"/>
              </a:ext>
              <a:ext uri="{C183D7F6-B498-43B3-948B-1728B52AA6E4}">
                <adec:decorative xmlns:adec="http://schemas.microsoft.com/office/drawing/2017/decorative" val="1"/>
              </a:ext>
            </a:extLst>
          </p:cNvPr>
          <p:cNvSpPr/>
          <p:nvPr userDrawn="1"/>
        </p:nvSpPr>
        <p:spPr>
          <a:xfrm>
            <a:off x="5831167" y="4486275"/>
            <a:ext cx="622236" cy="622236"/>
          </a:xfrm>
          <a:prstGeom prst="rect">
            <a:avLst/>
          </a:prstGeom>
          <a:noFill/>
          <a:ln w="28575">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ja-JP" altLang="en-US" noProof="0">
              <a:latin typeface="Meiryo UI" panose="020B0604030504040204" pitchFamily="50" charset="-128"/>
              <a:ea typeface="Meiryo UI" panose="020B0604030504040204" pitchFamily="50" charset="-128"/>
            </a:endParaRPr>
          </a:p>
        </p:txBody>
      </p:sp>
      <p:sp>
        <p:nvSpPr>
          <p:cNvPr id="23" name="長方形 22">
            <a:extLst>
              <a:ext uri="{FF2B5EF4-FFF2-40B4-BE49-F238E27FC236}">
                <a16:creationId xmlns:a16="http://schemas.microsoft.com/office/drawing/2014/main" id="{56F9F0CF-5966-47C2-9A41-0CD85E85D264}"/>
              </a:ext>
              <a:ext uri="{C183D7F6-B498-43B3-948B-1728B52AA6E4}">
                <adec:decorative xmlns:adec="http://schemas.microsoft.com/office/drawing/2017/decorative" val="1"/>
              </a:ext>
            </a:extLst>
          </p:cNvPr>
          <p:cNvSpPr/>
          <p:nvPr userDrawn="1"/>
        </p:nvSpPr>
        <p:spPr>
          <a:xfrm>
            <a:off x="4564642" y="4047275"/>
            <a:ext cx="622236" cy="622236"/>
          </a:xfrm>
          <a:prstGeom prst="rect">
            <a:avLst/>
          </a:prstGeom>
          <a:noFill/>
          <a:ln w="28575">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ja-JP" altLang="en-US" noProof="0">
              <a:latin typeface="Meiryo UI" panose="020B0604030504040204" pitchFamily="50" charset="-128"/>
              <a:ea typeface="Meiryo UI" panose="020B0604030504040204" pitchFamily="50" charset="-128"/>
            </a:endParaRPr>
          </a:p>
        </p:txBody>
      </p:sp>
      <p:sp>
        <p:nvSpPr>
          <p:cNvPr id="25" name="長方形 24">
            <a:extLst>
              <a:ext uri="{FF2B5EF4-FFF2-40B4-BE49-F238E27FC236}">
                <a16:creationId xmlns:a16="http://schemas.microsoft.com/office/drawing/2014/main" id="{92EFF630-FDAA-46A7-8CEE-21CAB6BC2507}"/>
              </a:ext>
              <a:ext uri="{C183D7F6-B498-43B3-948B-1728B52AA6E4}">
                <adec:decorative xmlns:adec="http://schemas.microsoft.com/office/drawing/2017/decorative" val="1"/>
              </a:ext>
            </a:extLst>
          </p:cNvPr>
          <p:cNvSpPr/>
          <p:nvPr userDrawn="1"/>
        </p:nvSpPr>
        <p:spPr>
          <a:xfrm>
            <a:off x="6229331" y="2163148"/>
            <a:ext cx="622236" cy="622236"/>
          </a:xfrm>
          <a:prstGeom prst="rect">
            <a:avLst/>
          </a:prstGeom>
          <a:noFill/>
          <a:ln w="28575">
            <a:solidFill>
              <a:schemeClr val="accent4">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ja-JP" altLang="en-US" noProof="0">
              <a:latin typeface="Meiryo UI" panose="020B0604030504040204" pitchFamily="50" charset="-128"/>
              <a:ea typeface="Meiryo UI" panose="020B0604030504040204" pitchFamily="50" charset="-128"/>
            </a:endParaRPr>
          </a:p>
        </p:txBody>
      </p:sp>
      <p:sp>
        <p:nvSpPr>
          <p:cNvPr id="27" name="長方形 26">
            <a:extLst>
              <a:ext uri="{FF2B5EF4-FFF2-40B4-BE49-F238E27FC236}">
                <a16:creationId xmlns:a16="http://schemas.microsoft.com/office/drawing/2014/main" id="{2383BA8C-6DBE-4569-B07B-9FB55F80D616}"/>
              </a:ext>
              <a:ext uri="{C183D7F6-B498-43B3-948B-1728B52AA6E4}">
                <adec:decorative xmlns:adec="http://schemas.microsoft.com/office/drawing/2017/decorative" val="1"/>
              </a:ext>
            </a:extLst>
          </p:cNvPr>
          <p:cNvSpPr/>
          <p:nvPr userDrawn="1"/>
        </p:nvSpPr>
        <p:spPr>
          <a:xfrm>
            <a:off x="7859108" y="3573553"/>
            <a:ext cx="622236" cy="622236"/>
          </a:xfrm>
          <a:prstGeom prst="rect">
            <a:avLst/>
          </a:prstGeom>
          <a:noFill/>
          <a:ln w="28575">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ja-JP" altLang="en-US" noProof="0">
              <a:latin typeface="Meiryo UI" panose="020B0604030504040204" pitchFamily="50" charset="-128"/>
              <a:ea typeface="Meiryo UI" panose="020B0604030504040204" pitchFamily="50" charset="-128"/>
            </a:endParaRPr>
          </a:p>
        </p:txBody>
      </p:sp>
      <p:sp>
        <p:nvSpPr>
          <p:cNvPr id="29" name="長方形 28">
            <a:extLst>
              <a:ext uri="{FF2B5EF4-FFF2-40B4-BE49-F238E27FC236}">
                <a16:creationId xmlns:a16="http://schemas.microsoft.com/office/drawing/2014/main" id="{1108DE16-ABA8-4BC8-93C4-F8A521C8A509}"/>
              </a:ext>
              <a:ext uri="{C183D7F6-B498-43B3-948B-1728B52AA6E4}">
                <adec:decorative xmlns:adec="http://schemas.microsoft.com/office/drawing/2017/decorative" val="1"/>
              </a:ext>
            </a:extLst>
          </p:cNvPr>
          <p:cNvSpPr/>
          <p:nvPr userDrawn="1"/>
        </p:nvSpPr>
        <p:spPr>
          <a:xfrm>
            <a:off x="9795826" y="4201049"/>
            <a:ext cx="622236" cy="622236"/>
          </a:xfrm>
          <a:prstGeom prst="rect">
            <a:avLst/>
          </a:prstGeom>
          <a:noFill/>
          <a:ln w="28575">
            <a:solidFill>
              <a:schemeClr val="bg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ja-JP" altLang="en-US" noProof="0">
              <a:latin typeface="Meiryo UI" panose="020B0604030504040204" pitchFamily="50" charset="-128"/>
              <a:ea typeface="Meiryo UI" panose="020B0604030504040204" pitchFamily="50" charset="-128"/>
            </a:endParaRPr>
          </a:p>
        </p:txBody>
      </p:sp>
      <p:sp>
        <p:nvSpPr>
          <p:cNvPr id="31" name="長方形 30">
            <a:extLst>
              <a:ext uri="{FF2B5EF4-FFF2-40B4-BE49-F238E27FC236}">
                <a16:creationId xmlns:a16="http://schemas.microsoft.com/office/drawing/2014/main" id="{E93C062E-DD5E-49BC-A10D-F70C1931F00A}"/>
              </a:ext>
              <a:ext uri="{C183D7F6-B498-43B3-948B-1728B52AA6E4}">
                <adec:decorative xmlns:adec="http://schemas.microsoft.com/office/drawing/2017/decorative" val="1"/>
              </a:ext>
            </a:extLst>
          </p:cNvPr>
          <p:cNvSpPr/>
          <p:nvPr userDrawn="1"/>
        </p:nvSpPr>
        <p:spPr>
          <a:xfrm>
            <a:off x="7962756" y="1603981"/>
            <a:ext cx="2057805" cy="767123"/>
          </a:xfrm>
          <a:prstGeom prst="rect">
            <a:avLst/>
          </a:prstGeom>
          <a:noFill/>
          <a:ln w="28575">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ja-JP" altLang="en-US" noProof="0">
              <a:latin typeface="Meiryo UI" panose="020B0604030504040204" pitchFamily="50" charset="-128"/>
              <a:ea typeface="Meiryo UI" panose="020B0604030504040204" pitchFamily="50" charset="-128"/>
            </a:endParaRPr>
          </a:p>
        </p:txBody>
      </p:sp>
      <p:sp>
        <p:nvSpPr>
          <p:cNvPr id="2" name="タイトル 1">
            <a:extLst>
              <a:ext uri="{FF2B5EF4-FFF2-40B4-BE49-F238E27FC236}">
                <a16:creationId xmlns:a16="http://schemas.microsoft.com/office/drawing/2014/main" id="{B1799781-E0A0-4C4E-A069-37290BED8FE5}"/>
              </a:ext>
            </a:extLst>
          </p:cNvPr>
          <p:cNvSpPr>
            <a:spLocks noGrp="1"/>
          </p:cNvSpPr>
          <p:nvPr>
            <p:ph type="title" hasCustomPrompt="1"/>
          </p:nvPr>
        </p:nvSpPr>
        <p:spPr>
          <a:xfrm>
            <a:off x="740427" y="571145"/>
            <a:ext cx="5355570" cy="438144"/>
          </a:xfrm>
          <a:prstGeom prst="rect">
            <a:avLst/>
          </a:prstGeom>
        </p:spPr>
        <p:txBody>
          <a:bodyPr rtlCol="0"/>
          <a:lstStyle>
            <a:lvl1pPr>
              <a:defRPr sz="2400" cap="all" spc="100" baseline="0">
                <a:solidFill>
                  <a:schemeClr val="accent2"/>
                </a:solidFill>
                <a:latin typeface="Meiryo UI" panose="020B0604030504040204" pitchFamily="50" charset="-128"/>
                <a:ea typeface="Meiryo UI" panose="020B0604030504040204" pitchFamily="50" charset="-128"/>
              </a:defRPr>
            </a:lvl1pPr>
          </a:lstStyle>
          <a:p>
            <a:pPr rtl="0"/>
            <a:r>
              <a:rPr lang="ja-JP" altLang="en-US" noProof="0"/>
              <a:t>クリックしてタイトルを追加</a:t>
            </a:r>
          </a:p>
        </p:txBody>
      </p:sp>
      <p:sp>
        <p:nvSpPr>
          <p:cNvPr id="38" name="テキスト プレースホルダー 10">
            <a:extLst>
              <a:ext uri="{FF2B5EF4-FFF2-40B4-BE49-F238E27FC236}">
                <a16:creationId xmlns:a16="http://schemas.microsoft.com/office/drawing/2014/main" id="{5D896357-F0C4-4728-BE54-A809E6E3100F}"/>
              </a:ext>
            </a:extLst>
          </p:cNvPr>
          <p:cNvSpPr>
            <a:spLocks noGrp="1"/>
          </p:cNvSpPr>
          <p:nvPr>
            <p:ph type="body" sz="quarter" idx="16" hasCustomPrompt="1"/>
          </p:nvPr>
        </p:nvSpPr>
        <p:spPr>
          <a:xfrm>
            <a:off x="6463262" y="311795"/>
            <a:ext cx="1706966" cy="426393"/>
          </a:xfrm>
          <a:prstGeom prst="rect">
            <a:avLst/>
          </a:prstGeom>
        </p:spPr>
        <p:txBody>
          <a:bodyPr rtlCol="0" anchor="b"/>
          <a:lstStyle>
            <a:lvl1pPr marL="0" indent="0" algn="ctr">
              <a:buNone/>
              <a:defRPr sz="1400" cap="all" spc="100" baseline="0">
                <a:solidFill>
                  <a:schemeClr val="bg1">
                    <a:lumMod val="50000"/>
                  </a:schemeClr>
                </a:solidFill>
                <a:latin typeface="Meiryo UI" panose="020B0604030504040204" pitchFamily="50" charset="-128"/>
                <a:ea typeface="Meiryo UI" panose="020B0604030504040204" pitchFamily="50" charset="-128"/>
              </a:defRPr>
            </a:lvl1pPr>
          </a:lstStyle>
          <a:p>
            <a:pPr lvl="0" rtl="0"/>
            <a:r>
              <a:rPr lang="ja-JP" altLang="en-US" noProof="0"/>
              <a:t>クリックして名前を追加</a:t>
            </a:r>
          </a:p>
        </p:txBody>
      </p:sp>
      <p:sp>
        <p:nvSpPr>
          <p:cNvPr id="42" name="テキスト プレースホルダー 10">
            <a:extLst>
              <a:ext uri="{FF2B5EF4-FFF2-40B4-BE49-F238E27FC236}">
                <a16:creationId xmlns:a16="http://schemas.microsoft.com/office/drawing/2014/main" id="{CB13D4EF-593A-4D3C-9712-515EE5A358AC}"/>
              </a:ext>
            </a:extLst>
          </p:cNvPr>
          <p:cNvSpPr>
            <a:spLocks noGrp="1"/>
          </p:cNvSpPr>
          <p:nvPr>
            <p:ph type="body" sz="quarter" idx="20" hasCustomPrompt="1"/>
          </p:nvPr>
        </p:nvSpPr>
        <p:spPr>
          <a:xfrm>
            <a:off x="8026762" y="1774346"/>
            <a:ext cx="1929792" cy="426393"/>
          </a:xfrm>
          <a:prstGeom prst="rect">
            <a:avLst/>
          </a:prstGeom>
        </p:spPr>
        <p:txBody>
          <a:bodyPr rtlCol="0" anchor="ctr"/>
          <a:lstStyle>
            <a:lvl1pPr marL="0" indent="0" algn="ctr">
              <a:lnSpc>
                <a:spcPct val="80000"/>
              </a:lnSpc>
              <a:spcBef>
                <a:spcPts val="0"/>
              </a:spcBef>
              <a:buNone/>
              <a:defRPr sz="2000" cap="all" spc="100" baseline="0">
                <a:solidFill>
                  <a:schemeClr val="accent6">
                    <a:lumMod val="50000"/>
                  </a:schemeClr>
                </a:solidFill>
                <a:latin typeface="Meiryo UI" panose="020B0604030504040204" pitchFamily="50" charset="-128"/>
                <a:ea typeface="Meiryo UI" panose="020B0604030504040204" pitchFamily="50" charset="-128"/>
              </a:defRPr>
            </a:lvl1pPr>
          </a:lstStyle>
          <a:p>
            <a:pPr lvl="0" rtl="0"/>
            <a:r>
              <a:rPr lang="ja-JP" altLang="en-US" noProof="0"/>
              <a:t>クリックして名前を追加</a:t>
            </a:r>
          </a:p>
        </p:txBody>
      </p:sp>
      <p:sp>
        <p:nvSpPr>
          <p:cNvPr id="47" name="テキスト プレースホルダー 10">
            <a:extLst>
              <a:ext uri="{FF2B5EF4-FFF2-40B4-BE49-F238E27FC236}">
                <a16:creationId xmlns:a16="http://schemas.microsoft.com/office/drawing/2014/main" id="{449D2BE7-8177-406D-94BB-001D561B5A89}"/>
              </a:ext>
            </a:extLst>
          </p:cNvPr>
          <p:cNvSpPr>
            <a:spLocks noGrp="1"/>
          </p:cNvSpPr>
          <p:nvPr>
            <p:ph type="body" sz="quarter" idx="25" hasCustomPrompt="1"/>
          </p:nvPr>
        </p:nvSpPr>
        <p:spPr>
          <a:xfrm>
            <a:off x="6083673" y="2261070"/>
            <a:ext cx="913553" cy="426393"/>
          </a:xfrm>
          <a:prstGeom prst="rect">
            <a:avLst/>
          </a:prstGeom>
        </p:spPr>
        <p:txBody>
          <a:bodyPr rtlCol="0" anchor="ctr"/>
          <a:lstStyle>
            <a:lvl1pPr marL="0" indent="0" algn="ctr">
              <a:buNone/>
              <a:defRPr sz="1600" cap="all" spc="100" baseline="0">
                <a:solidFill>
                  <a:schemeClr val="accent4">
                    <a:lumMod val="50000"/>
                  </a:schemeClr>
                </a:solidFill>
                <a:latin typeface="Meiryo UI" panose="020B0604030504040204" pitchFamily="50" charset="-128"/>
                <a:ea typeface="Meiryo UI" panose="020B0604030504040204" pitchFamily="50" charset="-128"/>
              </a:defRPr>
            </a:lvl1pPr>
          </a:lstStyle>
          <a:p>
            <a:pPr lvl="0" rtl="0"/>
            <a:r>
              <a:rPr lang="ja-JP" altLang="en-US" noProof="0"/>
              <a:t>名前</a:t>
            </a:r>
          </a:p>
        </p:txBody>
      </p:sp>
      <p:sp>
        <p:nvSpPr>
          <p:cNvPr id="40" name="テキスト プレースホルダー 10">
            <a:extLst>
              <a:ext uri="{FF2B5EF4-FFF2-40B4-BE49-F238E27FC236}">
                <a16:creationId xmlns:a16="http://schemas.microsoft.com/office/drawing/2014/main" id="{FD164278-C8C4-4514-8B3E-9505CB674743}"/>
              </a:ext>
            </a:extLst>
          </p:cNvPr>
          <p:cNvSpPr>
            <a:spLocks noGrp="1"/>
          </p:cNvSpPr>
          <p:nvPr>
            <p:ph type="body" sz="quarter" idx="18" hasCustomPrompt="1"/>
          </p:nvPr>
        </p:nvSpPr>
        <p:spPr>
          <a:xfrm>
            <a:off x="3149242" y="3061800"/>
            <a:ext cx="1706966" cy="426393"/>
          </a:xfrm>
          <a:prstGeom prst="rect">
            <a:avLst/>
          </a:prstGeom>
        </p:spPr>
        <p:txBody>
          <a:bodyPr rtlCol="0" anchor="t"/>
          <a:lstStyle>
            <a:lvl1pPr marL="0" indent="0" algn="r">
              <a:buNone/>
              <a:defRPr sz="1400" cap="all" spc="100" baseline="0">
                <a:solidFill>
                  <a:schemeClr val="bg1">
                    <a:lumMod val="50000"/>
                  </a:schemeClr>
                </a:solidFill>
                <a:latin typeface="Meiryo UI" panose="020B0604030504040204" pitchFamily="50" charset="-128"/>
                <a:ea typeface="Meiryo UI" panose="020B0604030504040204" pitchFamily="50" charset="-128"/>
              </a:defRPr>
            </a:lvl1pPr>
          </a:lstStyle>
          <a:p>
            <a:pPr lvl="0" rtl="0"/>
            <a:r>
              <a:rPr lang="ja-JP" altLang="en-US" noProof="0"/>
              <a:t>クリックして名前を追加</a:t>
            </a:r>
          </a:p>
        </p:txBody>
      </p:sp>
      <p:sp>
        <p:nvSpPr>
          <p:cNvPr id="41" name="テキスト プレースホルダー 10">
            <a:extLst>
              <a:ext uri="{FF2B5EF4-FFF2-40B4-BE49-F238E27FC236}">
                <a16:creationId xmlns:a16="http://schemas.microsoft.com/office/drawing/2014/main" id="{45FF02C4-FA25-4AE4-B4EF-D106CDD0FEB4}"/>
              </a:ext>
            </a:extLst>
          </p:cNvPr>
          <p:cNvSpPr>
            <a:spLocks noGrp="1"/>
          </p:cNvSpPr>
          <p:nvPr>
            <p:ph type="body" sz="quarter" idx="19" hasCustomPrompt="1"/>
          </p:nvPr>
        </p:nvSpPr>
        <p:spPr>
          <a:xfrm>
            <a:off x="9795826" y="3061800"/>
            <a:ext cx="1706966" cy="426393"/>
          </a:xfrm>
          <a:prstGeom prst="rect">
            <a:avLst/>
          </a:prstGeom>
        </p:spPr>
        <p:txBody>
          <a:bodyPr rtlCol="0" anchor="t"/>
          <a:lstStyle>
            <a:lvl1pPr marL="0" indent="0" algn="l">
              <a:buNone/>
              <a:defRPr sz="1400" cap="all" spc="100" baseline="0">
                <a:solidFill>
                  <a:schemeClr val="bg1">
                    <a:lumMod val="50000"/>
                  </a:schemeClr>
                </a:solidFill>
                <a:latin typeface="Meiryo UI" panose="020B0604030504040204" pitchFamily="50" charset="-128"/>
                <a:ea typeface="Meiryo UI" panose="020B0604030504040204" pitchFamily="50" charset="-128"/>
              </a:defRPr>
            </a:lvl1pPr>
          </a:lstStyle>
          <a:p>
            <a:pPr lvl="0" rtl="0"/>
            <a:r>
              <a:rPr lang="ja-JP" altLang="en-US" noProof="0"/>
              <a:t>クリックして名前を追加</a:t>
            </a:r>
          </a:p>
        </p:txBody>
      </p:sp>
      <p:sp>
        <p:nvSpPr>
          <p:cNvPr id="45" name="テキスト プレースホルダー 10">
            <a:extLst>
              <a:ext uri="{FF2B5EF4-FFF2-40B4-BE49-F238E27FC236}">
                <a16:creationId xmlns:a16="http://schemas.microsoft.com/office/drawing/2014/main" id="{2EA0BE42-73C1-43D0-9520-94265CBEE415}"/>
              </a:ext>
            </a:extLst>
          </p:cNvPr>
          <p:cNvSpPr>
            <a:spLocks noGrp="1"/>
          </p:cNvSpPr>
          <p:nvPr>
            <p:ph type="body" sz="quarter" idx="23" hasCustomPrompt="1"/>
          </p:nvPr>
        </p:nvSpPr>
        <p:spPr>
          <a:xfrm>
            <a:off x="7713450" y="3671475"/>
            <a:ext cx="913553" cy="426393"/>
          </a:xfrm>
          <a:prstGeom prst="rect">
            <a:avLst/>
          </a:prstGeom>
        </p:spPr>
        <p:txBody>
          <a:bodyPr rtlCol="0" anchor="ctr"/>
          <a:lstStyle>
            <a:lvl1pPr marL="0" indent="0" algn="ctr">
              <a:buNone/>
              <a:defRPr sz="1600" cap="all" spc="100" baseline="0">
                <a:solidFill>
                  <a:schemeClr val="bg2">
                    <a:lumMod val="50000"/>
                  </a:schemeClr>
                </a:solidFill>
                <a:latin typeface="Meiryo UI" panose="020B0604030504040204" pitchFamily="50" charset="-128"/>
                <a:ea typeface="Meiryo UI" panose="020B0604030504040204" pitchFamily="50" charset="-128"/>
              </a:defRPr>
            </a:lvl1pPr>
          </a:lstStyle>
          <a:p>
            <a:pPr lvl="0" rtl="0"/>
            <a:r>
              <a:rPr lang="ja-JP" altLang="en-US" noProof="0"/>
              <a:t>名前</a:t>
            </a:r>
          </a:p>
        </p:txBody>
      </p:sp>
      <p:sp>
        <p:nvSpPr>
          <p:cNvPr id="43" name="テキスト プレースホルダー 10">
            <a:extLst>
              <a:ext uri="{FF2B5EF4-FFF2-40B4-BE49-F238E27FC236}">
                <a16:creationId xmlns:a16="http://schemas.microsoft.com/office/drawing/2014/main" id="{4E23821A-CE37-4CA8-82BC-5731CBD7BC63}"/>
              </a:ext>
            </a:extLst>
          </p:cNvPr>
          <p:cNvSpPr>
            <a:spLocks noGrp="1"/>
          </p:cNvSpPr>
          <p:nvPr>
            <p:ph type="body" sz="quarter" idx="21" hasCustomPrompt="1"/>
          </p:nvPr>
        </p:nvSpPr>
        <p:spPr>
          <a:xfrm>
            <a:off x="4418984" y="4145197"/>
            <a:ext cx="913553" cy="426393"/>
          </a:xfrm>
          <a:prstGeom prst="rect">
            <a:avLst/>
          </a:prstGeom>
        </p:spPr>
        <p:txBody>
          <a:bodyPr rtlCol="0" anchor="ctr"/>
          <a:lstStyle>
            <a:lvl1pPr marL="0" indent="0" algn="ctr">
              <a:buNone/>
              <a:defRPr sz="1600" cap="all" spc="100" baseline="0">
                <a:solidFill>
                  <a:schemeClr val="accent1">
                    <a:lumMod val="75000"/>
                  </a:schemeClr>
                </a:solidFill>
                <a:latin typeface="Meiryo UI" panose="020B0604030504040204" pitchFamily="50" charset="-128"/>
                <a:ea typeface="Meiryo UI" panose="020B0604030504040204" pitchFamily="50" charset="-128"/>
              </a:defRPr>
            </a:lvl1pPr>
          </a:lstStyle>
          <a:p>
            <a:pPr lvl="0" rtl="0"/>
            <a:r>
              <a:rPr lang="ja-JP" altLang="en-US" noProof="0"/>
              <a:t>名前</a:t>
            </a:r>
          </a:p>
        </p:txBody>
      </p:sp>
      <p:sp>
        <p:nvSpPr>
          <p:cNvPr id="44" name="テキスト プレースホルダー 10">
            <a:extLst>
              <a:ext uri="{FF2B5EF4-FFF2-40B4-BE49-F238E27FC236}">
                <a16:creationId xmlns:a16="http://schemas.microsoft.com/office/drawing/2014/main" id="{83ED92E9-F268-4C1E-9440-F605C9EBD510}"/>
              </a:ext>
            </a:extLst>
          </p:cNvPr>
          <p:cNvSpPr>
            <a:spLocks noGrp="1"/>
          </p:cNvSpPr>
          <p:nvPr>
            <p:ph type="body" sz="quarter" idx="22" hasCustomPrompt="1"/>
          </p:nvPr>
        </p:nvSpPr>
        <p:spPr>
          <a:xfrm>
            <a:off x="5685509" y="4584197"/>
            <a:ext cx="913553" cy="426393"/>
          </a:xfrm>
          <a:prstGeom prst="rect">
            <a:avLst/>
          </a:prstGeom>
        </p:spPr>
        <p:txBody>
          <a:bodyPr rtlCol="0" anchor="ctr"/>
          <a:lstStyle>
            <a:lvl1pPr marL="0" indent="0" algn="ctr">
              <a:buNone/>
              <a:defRPr sz="1600" cap="all" spc="100" baseline="0">
                <a:solidFill>
                  <a:schemeClr val="accent1">
                    <a:lumMod val="50000"/>
                  </a:schemeClr>
                </a:solidFill>
                <a:latin typeface="Meiryo UI" panose="020B0604030504040204" pitchFamily="50" charset="-128"/>
                <a:ea typeface="Meiryo UI" panose="020B0604030504040204" pitchFamily="50" charset="-128"/>
              </a:defRPr>
            </a:lvl1pPr>
          </a:lstStyle>
          <a:p>
            <a:pPr lvl="0" rtl="0"/>
            <a:r>
              <a:rPr lang="ja-JP" altLang="en-US" noProof="0"/>
              <a:t>名前</a:t>
            </a:r>
          </a:p>
        </p:txBody>
      </p:sp>
      <p:sp>
        <p:nvSpPr>
          <p:cNvPr id="46" name="テキスト プレースホルダー 10">
            <a:extLst>
              <a:ext uri="{FF2B5EF4-FFF2-40B4-BE49-F238E27FC236}">
                <a16:creationId xmlns:a16="http://schemas.microsoft.com/office/drawing/2014/main" id="{B29F508B-CAFE-4871-8267-E5406A4D6C46}"/>
              </a:ext>
            </a:extLst>
          </p:cNvPr>
          <p:cNvSpPr>
            <a:spLocks noGrp="1"/>
          </p:cNvSpPr>
          <p:nvPr>
            <p:ph type="body" sz="quarter" idx="24" hasCustomPrompt="1"/>
          </p:nvPr>
        </p:nvSpPr>
        <p:spPr>
          <a:xfrm>
            <a:off x="9650168" y="4298971"/>
            <a:ext cx="913553" cy="426393"/>
          </a:xfrm>
          <a:prstGeom prst="rect">
            <a:avLst/>
          </a:prstGeom>
        </p:spPr>
        <p:txBody>
          <a:bodyPr rtlCol="0" anchor="ctr"/>
          <a:lstStyle>
            <a:lvl1pPr marL="0" indent="0" algn="ctr">
              <a:buNone/>
              <a:defRPr sz="1600" cap="all" spc="100" baseline="0">
                <a:solidFill>
                  <a:schemeClr val="bg2">
                    <a:lumMod val="75000"/>
                  </a:schemeClr>
                </a:solidFill>
                <a:latin typeface="Meiryo UI" panose="020B0604030504040204" pitchFamily="50" charset="-128"/>
                <a:ea typeface="Meiryo UI" panose="020B0604030504040204" pitchFamily="50" charset="-128"/>
              </a:defRPr>
            </a:lvl1pPr>
          </a:lstStyle>
          <a:p>
            <a:pPr lvl="0" rtl="0"/>
            <a:r>
              <a:rPr lang="ja-JP" altLang="en-US" noProof="0"/>
              <a:t>名前</a:t>
            </a:r>
          </a:p>
        </p:txBody>
      </p:sp>
      <p:sp>
        <p:nvSpPr>
          <p:cNvPr id="39" name="テキスト プレースホルダー 10">
            <a:extLst>
              <a:ext uri="{FF2B5EF4-FFF2-40B4-BE49-F238E27FC236}">
                <a16:creationId xmlns:a16="http://schemas.microsoft.com/office/drawing/2014/main" id="{C40D7D1C-3379-42CE-B3D7-A585CDECBD11}"/>
              </a:ext>
            </a:extLst>
          </p:cNvPr>
          <p:cNvSpPr>
            <a:spLocks noGrp="1"/>
          </p:cNvSpPr>
          <p:nvPr>
            <p:ph type="body" sz="quarter" idx="17" hasCustomPrompt="1"/>
          </p:nvPr>
        </p:nvSpPr>
        <p:spPr>
          <a:xfrm>
            <a:off x="6463261" y="5683895"/>
            <a:ext cx="1706966" cy="426393"/>
          </a:xfrm>
          <a:prstGeom prst="rect">
            <a:avLst/>
          </a:prstGeom>
        </p:spPr>
        <p:txBody>
          <a:bodyPr rtlCol="0" anchor="t"/>
          <a:lstStyle>
            <a:lvl1pPr marL="0" indent="0" algn="ctr">
              <a:buNone/>
              <a:defRPr sz="1400" cap="all" spc="100" baseline="0">
                <a:solidFill>
                  <a:schemeClr val="bg1">
                    <a:lumMod val="50000"/>
                  </a:schemeClr>
                </a:solidFill>
                <a:latin typeface="Meiryo UI" panose="020B0604030504040204" pitchFamily="50" charset="-128"/>
                <a:ea typeface="Meiryo UI" panose="020B0604030504040204" pitchFamily="50" charset="-128"/>
              </a:defRPr>
            </a:lvl1pPr>
          </a:lstStyle>
          <a:p>
            <a:pPr lvl="0" rtl="0"/>
            <a:r>
              <a:rPr lang="ja-JP" altLang="en-US" noProof="0"/>
              <a:t>クリックして名前を追加</a:t>
            </a:r>
          </a:p>
        </p:txBody>
      </p:sp>
      <p:sp>
        <p:nvSpPr>
          <p:cNvPr id="3" name="日付プレースホルダー 2">
            <a:extLst>
              <a:ext uri="{FF2B5EF4-FFF2-40B4-BE49-F238E27FC236}">
                <a16:creationId xmlns:a16="http://schemas.microsoft.com/office/drawing/2014/main" id="{35129BD8-DBDF-484C-89DD-80EDD7B827E7}"/>
              </a:ext>
            </a:extLst>
          </p:cNvPr>
          <p:cNvSpPr>
            <a:spLocks noGrp="1"/>
          </p:cNvSpPr>
          <p:nvPr>
            <p:ph type="dt" sz="half" idx="10"/>
          </p:nvPr>
        </p:nvSpPr>
        <p:spPr>
          <a:xfrm>
            <a:off x="838200" y="6356350"/>
            <a:ext cx="2743200" cy="365125"/>
          </a:xfrm>
          <a:prstGeom prst="rect">
            <a:avLst/>
          </a:prstGeom>
        </p:spPr>
        <p:txBody>
          <a:bodyPr rtlCol="0"/>
          <a:lstStyle>
            <a:lvl1pPr>
              <a:defRPr>
                <a:solidFill>
                  <a:schemeClr val="bg1"/>
                </a:solidFill>
                <a:latin typeface="Meiryo UI" panose="020B0604030504040204" pitchFamily="50" charset="-128"/>
                <a:ea typeface="Meiryo UI" panose="020B0604030504040204" pitchFamily="50" charset="-128"/>
              </a:defRPr>
            </a:lvl1pPr>
          </a:lstStyle>
          <a:p>
            <a:r>
              <a:rPr lang="en-US" altLang="ja-JP"/>
              <a:t>20XX</a:t>
            </a:r>
            <a:endParaRPr lang="ja-JP" altLang="en-US"/>
          </a:p>
        </p:txBody>
      </p:sp>
      <p:sp>
        <p:nvSpPr>
          <p:cNvPr id="4" name="フッター プレースホルダー 3">
            <a:extLst>
              <a:ext uri="{FF2B5EF4-FFF2-40B4-BE49-F238E27FC236}">
                <a16:creationId xmlns:a16="http://schemas.microsoft.com/office/drawing/2014/main" id="{8CF621E8-9FBF-4DC8-AA1D-234C0A47D713}"/>
              </a:ext>
            </a:extLst>
          </p:cNvPr>
          <p:cNvSpPr>
            <a:spLocks noGrp="1"/>
          </p:cNvSpPr>
          <p:nvPr>
            <p:ph type="ftr" sz="quarter" idx="11"/>
          </p:nvPr>
        </p:nvSpPr>
        <p:spPr>
          <a:xfrm>
            <a:off x="4038600" y="6356350"/>
            <a:ext cx="4114800" cy="365125"/>
          </a:xfrm>
          <a:prstGeom prst="rect">
            <a:avLst/>
          </a:prstGeom>
        </p:spPr>
        <p:txBody>
          <a:bodyPr rtlCol="0"/>
          <a:lstStyle>
            <a:lvl1pPr>
              <a:defRPr>
                <a:solidFill>
                  <a:schemeClr val="bg1"/>
                </a:solidFill>
                <a:latin typeface="Meiryo UI" panose="020B0604030504040204" pitchFamily="50" charset="-128"/>
                <a:ea typeface="Meiryo UI" panose="020B0604030504040204" pitchFamily="50" charset="-128"/>
              </a:defRPr>
            </a:lvl1pPr>
          </a:lstStyle>
          <a:p>
            <a:r>
              <a:rPr lang="ja-JP" altLang="en-US"/>
              <a:t>ピッチ デッキ</a:t>
            </a:r>
          </a:p>
        </p:txBody>
      </p:sp>
      <p:sp>
        <p:nvSpPr>
          <p:cNvPr id="5" name="スライド番号プレースホルダー 4">
            <a:extLst>
              <a:ext uri="{FF2B5EF4-FFF2-40B4-BE49-F238E27FC236}">
                <a16:creationId xmlns:a16="http://schemas.microsoft.com/office/drawing/2014/main" id="{1C1D5819-A04D-4AB0-A144-E7BBA3400317}"/>
              </a:ext>
            </a:extLst>
          </p:cNvPr>
          <p:cNvSpPr>
            <a:spLocks noGrp="1"/>
          </p:cNvSpPr>
          <p:nvPr>
            <p:ph type="sldNum" sz="quarter" idx="12"/>
          </p:nvPr>
        </p:nvSpPr>
        <p:spPr>
          <a:xfrm>
            <a:off x="8610600" y="6356350"/>
            <a:ext cx="2743200" cy="365125"/>
          </a:xfrm>
          <a:prstGeom prst="rect">
            <a:avLst/>
          </a:prstGeom>
        </p:spPr>
        <p:txBody>
          <a:bodyPr rtlCol="0"/>
          <a:lstStyle>
            <a:lvl1pPr>
              <a:defRPr>
                <a:solidFill>
                  <a:schemeClr val="bg1"/>
                </a:solidFill>
                <a:latin typeface="Meiryo UI" panose="020B0604030504040204" pitchFamily="50" charset="-128"/>
                <a:ea typeface="Meiryo UI" panose="020B0604030504040204" pitchFamily="50" charset="-128"/>
              </a:defRPr>
            </a:lvl1pPr>
          </a:lstStyle>
          <a:p>
            <a:fld id="{EA87306C-81BA-4795-A5CA-9392456A8C1E}" type="slidenum">
              <a:rPr lang="en-US" altLang="ja-JP" smtClean="0"/>
              <a:pPr/>
              <a:t>‹#›</a:t>
            </a:fld>
            <a:endParaRPr lang="ja-JP" altLang="en-US"/>
          </a:p>
        </p:txBody>
      </p:sp>
    </p:spTree>
    <p:extLst>
      <p:ext uri="{BB962C8B-B14F-4D97-AF65-F5344CB8AC3E}">
        <p14:creationId xmlns:p14="http://schemas.microsoft.com/office/powerpoint/2010/main" val="316084726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成長戦略">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F8B3D21-9143-4E6D-87CD-82F00F7DC6FA}"/>
              </a:ext>
            </a:extLst>
          </p:cNvPr>
          <p:cNvSpPr>
            <a:spLocks noGrp="1"/>
          </p:cNvSpPr>
          <p:nvPr>
            <p:ph type="title" hasCustomPrompt="1"/>
          </p:nvPr>
        </p:nvSpPr>
        <p:spPr>
          <a:xfrm>
            <a:off x="827314" y="627486"/>
            <a:ext cx="5268686" cy="568896"/>
          </a:xfrm>
          <a:prstGeom prst="rect">
            <a:avLst/>
          </a:prstGeom>
        </p:spPr>
        <p:txBody>
          <a:bodyPr rtlCol="0" anchor="ctr"/>
          <a:lstStyle>
            <a:lvl1pPr>
              <a:defRPr sz="2400" cap="all" spc="100" baseline="0">
                <a:solidFill>
                  <a:schemeClr val="accent2"/>
                </a:solidFill>
                <a:latin typeface="Meiryo UI" panose="020B0604030504040204" pitchFamily="50" charset="-128"/>
                <a:ea typeface="Meiryo UI" panose="020B0604030504040204" pitchFamily="50" charset="-128"/>
              </a:defRPr>
            </a:lvl1pPr>
          </a:lstStyle>
          <a:p>
            <a:pPr rtl="0"/>
            <a:r>
              <a:rPr lang="ja-JP" altLang="en-US" noProof="0"/>
              <a:t>クリックしてタイトルを追加</a:t>
            </a:r>
          </a:p>
        </p:txBody>
      </p:sp>
      <p:sp>
        <p:nvSpPr>
          <p:cNvPr id="11" name="テキスト プレースホルダー 10">
            <a:extLst>
              <a:ext uri="{FF2B5EF4-FFF2-40B4-BE49-F238E27FC236}">
                <a16:creationId xmlns:a16="http://schemas.microsoft.com/office/drawing/2014/main" id="{235C24E7-D67D-40AA-B6B1-AE47659E18EC}"/>
              </a:ext>
            </a:extLst>
          </p:cNvPr>
          <p:cNvSpPr>
            <a:spLocks noGrp="1"/>
          </p:cNvSpPr>
          <p:nvPr>
            <p:ph type="body" sz="quarter" idx="33" hasCustomPrompt="1"/>
          </p:nvPr>
        </p:nvSpPr>
        <p:spPr>
          <a:xfrm>
            <a:off x="820438" y="1011439"/>
            <a:ext cx="4989233" cy="568896"/>
          </a:xfrm>
          <a:prstGeom prst="rect">
            <a:avLst/>
          </a:prstGeom>
        </p:spPr>
        <p:txBody>
          <a:bodyPr rtlCol="0" anchor="ctr"/>
          <a:lstStyle>
            <a:lvl1pPr marL="0" indent="0" algn="l">
              <a:buNone/>
              <a:defRPr sz="2000" cap="none" spc="100" baseline="0">
                <a:solidFill>
                  <a:schemeClr val="accent2"/>
                </a:solidFill>
                <a:latin typeface="Meiryo UI" panose="020B0604030504040204" pitchFamily="50" charset="-128"/>
                <a:ea typeface="Meiryo UI" panose="020B0604030504040204" pitchFamily="50" charset="-128"/>
              </a:defRPr>
            </a:lvl1pPr>
          </a:lstStyle>
          <a:p>
            <a:pPr lvl="0" rtl="0"/>
            <a:r>
              <a:rPr lang="ja-JP" altLang="en-US" noProof="0"/>
              <a:t>クリックしてタイトルを追加</a:t>
            </a:r>
          </a:p>
        </p:txBody>
      </p:sp>
      <p:sp>
        <p:nvSpPr>
          <p:cNvPr id="19" name="テキスト プレースホルダー 14">
            <a:extLst>
              <a:ext uri="{FF2B5EF4-FFF2-40B4-BE49-F238E27FC236}">
                <a16:creationId xmlns:a16="http://schemas.microsoft.com/office/drawing/2014/main" id="{A756E9B8-BA57-4251-A0E6-DDADC29D95B9}"/>
              </a:ext>
            </a:extLst>
          </p:cNvPr>
          <p:cNvSpPr>
            <a:spLocks noGrp="1"/>
          </p:cNvSpPr>
          <p:nvPr>
            <p:ph type="body" sz="quarter" idx="26" hasCustomPrompt="1"/>
          </p:nvPr>
        </p:nvSpPr>
        <p:spPr>
          <a:xfrm>
            <a:off x="920666" y="2044485"/>
            <a:ext cx="1584471" cy="1121230"/>
          </a:xfrm>
          <a:prstGeom prst="rect">
            <a:avLst/>
          </a:prstGeom>
          <a:ln w="28575">
            <a:solidFill>
              <a:schemeClr val="accent5">
                <a:lumMod val="50000"/>
              </a:schemeClr>
            </a:solidFill>
          </a:ln>
        </p:spPr>
        <p:txBody>
          <a:bodyPr lIns="182880" rIns="182880" rtlCol="0" anchor="ctr"/>
          <a:lstStyle>
            <a:lvl1pPr marL="0" indent="0" algn="ctr">
              <a:lnSpc>
                <a:spcPct val="100000"/>
              </a:lnSpc>
              <a:buNone/>
              <a:defRPr sz="2000" cap="all" spc="200" baseline="0">
                <a:solidFill>
                  <a:schemeClr val="accent5">
                    <a:lumMod val="50000"/>
                  </a:schemeClr>
                </a:solidFill>
                <a:latin typeface="Meiryo UI" panose="020B0604030504040204" pitchFamily="50" charset="-128"/>
                <a:ea typeface="Meiryo UI" panose="020B0604030504040204" pitchFamily="50" charset="-128"/>
              </a:defRPr>
            </a:lvl1pPr>
          </a:lstStyle>
          <a:p>
            <a:pPr lvl="0" rtl="0"/>
            <a:r>
              <a:rPr lang="ja-JP" altLang="en-US" noProof="0"/>
              <a:t>クリックして名前を追加</a:t>
            </a:r>
          </a:p>
        </p:txBody>
      </p:sp>
      <p:sp>
        <p:nvSpPr>
          <p:cNvPr id="20" name="テキスト プレースホルダー 14">
            <a:extLst>
              <a:ext uri="{FF2B5EF4-FFF2-40B4-BE49-F238E27FC236}">
                <a16:creationId xmlns:a16="http://schemas.microsoft.com/office/drawing/2014/main" id="{C0B962B5-0EC7-48EC-A687-C206A69C56D6}"/>
              </a:ext>
            </a:extLst>
          </p:cNvPr>
          <p:cNvSpPr>
            <a:spLocks noGrp="1"/>
          </p:cNvSpPr>
          <p:nvPr>
            <p:ph type="body" sz="quarter" idx="13" hasCustomPrompt="1"/>
          </p:nvPr>
        </p:nvSpPr>
        <p:spPr>
          <a:xfrm>
            <a:off x="2727695" y="2044485"/>
            <a:ext cx="3081975" cy="1121230"/>
          </a:xfrm>
          <a:prstGeom prst="rect">
            <a:avLst/>
          </a:prstGeom>
        </p:spPr>
        <p:txBody>
          <a:bodyPr rtlCol="0" anchor="ctr"/>
          <a:lstStyle>
            <a:lvl1pPr marL="0" indent="0" algn="l">
              <a:lnSpc>
                <a:spcPct val="100000"/>
              </a:lnSpc>
              <a:spcBef>
                <a:spcPts val="0"/>
              </a:spcBef>
              <a:buNone/>
              <a:defRPr sz="1600" cap="none" spc="0" baseline="0">
                <a:solidFill>
                  <a:schemeClr val="tx1"/>
                </a:solidFill>
                <a:latin typeface="Meiryo UI" panose="020B0604030504040204" pitchFamily="50" charset="-128"/>
                <a:ea typeface="Meiryo UI" panose="020B0604030504040204" pitchFamily="50" charset="-128"/>
              </a:defRPr>
            </a:lvl1pPr>
          </a:lstStyle>
          <a:p>
            <a:pPr lvl="0" rtl="0"/>
            <a:r>
              <a:rPr lang="ja-JP" altLang="en-US" noProof="0"/>
              <a:t>クリックしてテキストを追加</a:t>
            </a:r>
          </a:p>
        </p:txBody>
      </p:sp>
      <p:sp>
        <p:nvSpPr>
          <p:cNvPr id="22" name="テキスト プレースホルダー 14">
            <a:extLst>
              <a:ext uri="{FF2B5EF4-FFF2-40B4-BE49-F238E27FC236}">
                <a16:creationId xmlns:a16="http://schemas.microsoft.com/office/drawing/2014/main" id="{1314A100-8075-4D1D-995C-34F5838D58F2}"/>
              </a:ext>
            </a:extLst>
          </p:cNvPr>
          <p:cNvSpPr>
            <a:spLocks noGrp="1"/>
          </p:cNvSpPr>
          <p:nvPr>
            <p:ph type="body" sz="quarter" idx="34" hasCustomPrompt="1"/>
          </p:nvPr>
        </p:nvSpPr>
        <p:spPr>
          <a:xfrm>
            <a:off x="920666" y="3428263"/>
            <a:ext cx="1584471" cy="1121230"/>
          </a:xfrm>
          <a:prstGeom prst="rect">
            <a:avLst/>
          </a:prstGeom>
          <a:ln w="28575">
            <a:solidFill>
              <a:schemeClr val="accent5">
                <a:lumMod val="50000"/>
              </a:schemeClr>
            </a:solidFill>
          </a:ln>
        </p:spPr>
        <p:txBody>
          <a:bodyPr lIns="182880" rIns="182880" rtlCol="0" anchor="ctr"/>
          <a:lstStyle>
            <a:lvl1pPr marL="0" indent="0" algn="ctr">
              <a:lnSpc>
                <a:spcPct val="100000"/>
              </a:lnSpc>
              <a:buNone/>
              <a:defRPr sz="2000" cap="all" spc="200" baseline="0">
                <a:solidFill>
                  <a:schemeClr val="accent5">
                    <a:lumMod val="50000"/>
                  </a:schemeClr>
                </a:solidFill>
                <a:latin typeface="Meiryo UI" panose="020B0604030504040204" pitchFamily="50" charset="-128"/>
                <a:ea typeface="Meiryo UI" panose="020B0604030504040204" pitchFamily="50" charset="-128"/>
              </a:defRPr>
            </a:lvl1pPr>
          </a:lstStyle>
          <a:p>
            <a:pPr lvl="0" rtl="0"/>
            <a:r>
              <a:rPr lang="ja-JP" altLang="en-US" noProof="0"/>
              <a:t>クリックして名前を追加</a:t>
            </a:r>
          </a:p>
        </p:txBody>
      </p:sp>
      <p:sp>
        <p:nvSpPr>
          <p:cNvPr id="23" name="テキスト プレースホルダー 14">
            <a:extLst>
              <a:ext uri="{FF2B5EF4-FFF2-40B4-BE49-F238E27FC236}">
                <a16:creationId xmlns:a16="http://schemas.microsoft.com/office/drawing/2014/main" id="{9C946523-4B92-4003-B43C-B01D972454F4}"/>
              </a:ext>
            </a:extLst>
          </p:cNvPr>
          <p:cNvSpPr>
            <a:spLocks noGrp="1"/>
          </p:cNvSpPr>
          <p:nvPr>
            <p:ph type="body" sz="quarter" idx="35" hasCustomPrompt="1"/>
          </p:nvPr>
        </p:nvSpPr>
        <p:spPr>
          <a:xfrm>
            <a:off x="2727695" y="3428263"/>
            <a:ext cx="3081975" cy="1121230"/>
          </a:xfrm>
          <a:prstGeom prst="rect">
            <a:avLst/>
          </a:prstGeom>
        </p:spPr>
        <p:txBody>
          <a:bodyPr rtlCol="0" anchor="ctr"/>
          <a:lstStyle>
            <a:lvl1pPr marL="0" indent="0" algn="l">
              <a:lnSpc>
                <a:spcPct val="100000"/>
              </a:lnSpc>
              <a:spcBef>
                <a:spcPts val="0"/>
              </a:spcBef>
              <a:buNone/>
              <a:defRPr sz="1600" cap="none" spc="0" baseline="0">
                <a:solidFill>
                  <a:schemeClr val="tx1"/>
                </a:solidFill>
                <a:latin typeface="Meiryo UI" panose="020B0604030504040204" pitchFamily="50" charset="-128"/>
                <a:ea typeface="Meiryo UI" panose="020B0604030504040204" pitchFamily="50" charset="-128"/>
              </a:defRPr>
            </a:lvl1pPr>
          </a:lstStyle>
          <a:p>
            <a:pPr lvl="0" rtl="0"/>
            <a:r>
              <a:rPr lang="ja-JP" altLang="en-US" noProof="0"/>
              <a:t>クリックしてテキストを追加</a:t>
            </a:r>
          </a:p>
        </p:txBody>
      </p:sp>
      <p:sp>
        <p:nvSpPr>
          <p:cNvPr id="25" name="テキスト プレースホルダー 14">
            <a:extLst>
              <a:ext uri="{FF2B5EF4-FFF2-40B4-BE49-F238E27FC236}">
                <a16:creationId xmlns:a16="http://schemas.microsoft.com/office/drawing/2014/main" id="{F9BEEAAD-CC7F-427D-BCFF-1BBA5023ABE6}"/>
              </a:ext>
            </a:extLst>
          </p:cNvPr>
          <p:cNvSpPr>
            <a:spLocks noGrp="1"/>
          </p:cNvSpPr>
          <p:nvPr>
            <p:ph type="body" sz="quarter" idx="36" hasCustomPrompt="1"/>
          </p:nvPr>
        </p:nvSpPr>
        <p:spPr>
          <a:xfrm>
            <a:off x="920666" y="4812041"/>
            <a:ext cx="1584471" cy="1121230"/>
          </a:xfrm>
          <a:prstGeom prst="rect">
            <a:avLst/>
          </a:prstGeom>
          <a:ln w="28575">
            <a:solidFill>
              <a:schemeClr val="accent5">
                <a:lumMod val="50000"/>
              </a:schemeClr>
            </a:solidFill>
          </a:ln>
        </p:spPr>
        <p:txBody>
          <a:bodyPr lIns="182880" rIns="182880" rtlCol="0" anchor="ctr"/>
          <a:lstStyle>
            <a:lvl1pPr marL="0" indent="0" algn="ctr">
              <a:lnSpc>
                <a:spcPct val="100000"/>
              </a:lnSpc>
              <a:buNone/>
              <a:defRPr sz="2000" cap="all" spc="200" baseline="0">
                <a:solidFill>
                  <a:schemeClr val="accent5">
                    <a:lumMod val="50000"/>
                  </a:schemeClr>
                </a:solidFill>
                <a:latin typeface="Meiryo UI" panose="020B0604030504040204" pitchFamily="50" charset="-128"/>
                <a:ea typeface="Meiryo UI" panose="020B0604030504040204" pitchFamily="50" charset="-128"/>
              </a:defRPr>
            </a:lvl1pPr>
          </a:lstStyle>
          <a:p>
            <a:pPr lvl="0" rtl="0"/>
            <a:r>
              <a:rPr lang="ja-JP" altLang="en-US" noProof="0"/>
              <a:t>クリックして名前を追加</a:t>
            </a:r>
          </a:p>
        </p:txBody>
      </p:sp>
      <p:sp>
        <p:nvSpPr>
          <p:cNvPr id="26" name="テキスト プレースホルダー 14">
            <a:extLst>
              <a:ext uri="{FF2B5EF4-FFF2-40B4-BE49-F238E27FC236}">
                <a16:creationId xmlns:a16="http://schemas.microsoft.com/office/drawing/2014/main" id="{B6693A35-4411-4FE2-82FD-5D30D8D62AF3}"/>
              </a:ext>
            </a:extLst>
          </p:cNvPr>
          <p:cNvSpPr>
            <a:spLocks noGrp="1"/>
          </p:cNvSpPr>
          <p:nvPr>
            <p:ph type="body" sz="quarter" idx="37" hasCustomPrompt="1"/>
          </p:nvPr>
        </p:nvSpPr>
        <p:spPr>
          <a:xfrm>
            <a:off x="2727695" y="4812041"/>
            <a:ext cx="3081975" cy="1121230"/>
          </a:xfrm>
          <a:prstGeom prst="rect">
            <a:avLst/>
          </a:prstGeom>
        </p:spPr>
        <p:txBody>
          <a:bodyPr rtlCol="0" anchor="ctr"/>
          <a:lstStyle>
            <a:lvl1pPr marL="0" indent="0" algn="l">
              <a:lnSpc>
                <a:spcPct val="100000"/>
              </a:lnSpc>
              <a:spcBef>
                <a:spcPts val="0"/>
              </a:spcBef>
              <a:buNone/>
              <a:defRPr sz="1600" cap="none" spc="0" baseline="0">
                <a:solidFill>
                  <a:schemeClr val="tx1"/>
                </a:solidFill>
                <a:latin typeface="Meiryo UI" panose="020B0604030504040204" pitchFamily="50" charset="-128"/>
                <a:ea typeface="Meiryo UI" panose="020B0604030504040204" pitchFamily="50" charset="-128"/>
              </a:defRPr>
            </a:lvl1pPr>
          </a:lstStyle>
          <a:p>
            <a:pPr lvl="0" rtl="0"/>
            <a:r>
              <a:rPr lang="ja-JP" altLang="en-US" noProof="0"/>
              <a:t>クリックしてテキストを追加</a:t>
            </a:r>
          </a:p>
        </p:txBody>
      </p:sp>
      <p:sp>
        <p:nvSpPr>
          <p:cNvPr id="17" name="日付プレースホルダー 3">
            <a:extLst>
              <a:ext uri="{FF2B5EF4-FFF2-40B4-BE49-F238E27FC236}">
                <a16:creationId xmlns:a16="http://schemas.microsoft.com/office/drawing/2014/main" id="{B658EBA7-4275-488A-B86F-67B70609FC99}"/>
              </a:ext>
            </a:extLst>
          </p:cNvPr>
          <p:cNvSpPr>
            <a:spLocks noGrp="1"/>
          </p:cNvSpPr>
          <p:nvPr>
            <p:ph type="dt" sz="half" idx="2"/>
          </p:nvPr>
        </p:nvSpPr>
        <p:spPr>
          <a:xfrm>
            <a:off x="838200" y="6356350"/>
            <a:ext cx="1590675" cy="365125"/>
          </a:xfrm>
          <a:prstGeom prst="rect">
            <a:avLst/>
          </a:prstGeom>
        </p:spPr>
        <p:txBody>
          <a:bodyPr vert="horz" lIns="91440" tIns="45720" rIns="91440" bIns="45720" rtlCol="0" anchor="ctr"/>
          <a:lstStyle>
            <a:lvl1pPr algn="l">
              <a:defRPr sz="1200" spc="100" baseline="0">
                <a:solidFill>
                  <a:schemeClr val="bg2">
                    <a:lumMod val="50000"/>
                  </a:schemeClr>
                </a:solidFill>
                <a:effectLst/>
                <a:latin typeface="Meiryo UI" panose="020B0604030504040204" pitchFamily="50" charset="-128"/>
                <a:ea typeface="Meiryo UI" panose="020B0604030504040204" pitchFamily="50" charset="-128"/>
              </a:defRPr>
            </a:lvl1pPr>
          </a:lstStyle>
          <a:p>
            <a:r>
              <a:rPr lang="en-US" altLang="ja-JP"/>
              <a:t>20XX</a:t>
            </a:r>
            <a:endParaRPr lang="ja-JP" altLang="en-US"/>
          </a:p>
        </p:txBody>
      </p:sp>
      <p:sp>
        <p:nvSpPr>
          <p:cNvPr id="27" name="フッター プレースホルダー 4">
            <a:extLst>
              <a:ext uri="{FF2B5EF4-FFF2-40B4-BE49-F238E27FC236}">
                <a16:creationId xmlns:a16="http://schemas.microsoft.com/office/drawing/2014/main" id="{A59824DA-522A-4135-800A-60F504928B2D}"/>
              </a:ext>
            </a:extLst>
          </p:cNvPr>
          <p:cNvSpPr>
            <a:spLocks noGrp="1"/>
          </p:cNvSpPr>
          <p:nvPr>
            <p:ph type="ftr" sz="quarter" idx="3"/>
          </p:nvPr>
        </p:nvSpPr>
        <p:spPr>
          <a:xfrm>
            <a:off x="6473608" y="6356350"/>
            <a:ext cx="2743200" cy="365125"/>
          </a:xfrm>
          <a:prstGeom prst="rect">
            <a:avLst/>
          </a:prstGeom>
        </p:spPr>
        <p:txBody>
          <a:bodyPr vert="horz" lIns="91440" tIns="45720" rIns="91440" bIns="45720" rtlCol="0" anchor="ctr"/>
          <a:lstStyle>
            <a:lvl1pPr algn="ctr">
              <a:defRPr sz="1200" b="1" i="0" cap="all" spc="100" baseline="0">
                <a:solidFill>
                  <a:schemeClr val="bg1"/>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defRPr>
            </a:lvl1pPr>
          </a:lstStyle>
          <a:p>
            <a:r>
              <a:rPr lang="ja-JP" altLang="en-US"/>
              <a:t>ピッチ デッキ</a:t>
            </a:r>
            <a:endParaRPr lang="ja-JP" altLang="en-US">
              <a:latin typeface="Meiryo UI" panose="020B0604030504040204" pitchFamily="50" charset="-128"/>
            </a:endParaRPr>
          </a:p>
        </p:txBody>
      </p:sp>
      <p:sp>
        <p:nvSpPr>
          <p:cNvPr id="7" name="図プレースホルダー 8">
            <a:extLst>
              <a:ext uri="{FF2B5EF4-FFF2-40B4-BE49-F238E27FC236}">
                <a16:creationId xmlns:a16="http://schemas.microsoft.com/office/drawing/2014/main" id="{93D3F372-68E2-486A-A105-748C2BB245A0}"/>
              </a:ext>
            </a:extLst>
          </p:cNvPr>
          <p:cNvSpPr>
            <a:spLocks noGrp="1"/>
          </p:cNvSpPr>
          <p:nvPr>
            <p:ph type="pic" sz="quarter" idx="14" hasCustomPrompt="1"/>
          </p:nvPr>
        </p:nvSpPr>
        <p:spPr>
          <a:xfrm>
            <a:off x="6683831" y="0"/>
            <a:ext cx="5508168" cy="6858000"/>
          </a:xfrm>
          <a:prstGeom prst="rect">
            <a:avLst/>
          </a:prstGeom>
        </p:spPr>
        <p:txBody>
          <a:bodyPr rtlCol="0"/>
          <a:lstStyle>
            <a:lvl1pPr marL="0" indent="0" algn="ctr">
              <a:buNone/>
              <a:defRPr>
                <a:latin typeface="Meiryo UI" panose="020B0604030504040204" pitchFamily="50" charset="-128"/>
                <a:ea typeface="Meiryo UI" panose="020B0604030504040204" pitchFamily="50" charset="-128"/>
              </a:defRPr>
            </a:lvl1pPr>
          </a:lstStyle>
          <a:p>
            <a:pPr rtl="0"/>
            <a:r>
              <a:rPr lang="ja-JP" altLang="en-US" noProof="0"/>
              <a:t>クリックして写真を追加</a:t>
            </a:r>
          </a:p>
        </p:txBody>
      </p:sp>
      <p:sp>
        <p:nvSpPr>
          <p:cNvPr id="28" name="スライド番号プレースホルダー 5">
            <a:extLst>
              <a:ext uri="{FF2B5EF4-FFF2-40B4-BE49-F238E27FC236}">
                <a16:creationId xmlns:a16="http://schemas.microsoft.com/office/drawing/2014/main" id="{8D667147-015B-4B04-886E-3451355DC70A}"/>
              </a:ext>
            </a:extLst>
          </p:cNvPr>
          <p:cNvSpPr>
            <a:spLocks noGrp="1"/>
          </p:cNvSpPr>
          <p:nvPr>
            <p:ph type="sldNum" sz="quarter" idx="4"/>
          </p:nvPr>
        </p:nvSpPr>
        <p:spPr>
          <a:xfrm>
            <a:off x="9791700" y="6356350"/>
            <a:ext cx="1562100" cy="365125"/>
          </a:xfrm>
          <a:prstGeom prst="rect">
            <a:avLst/>
          </a:prstGeom>
        </p:spPr>
        <p:txBody>
          <a:bodyPr vert="horz" lIns="91440" tIns="45720" rIns="91440" bIns="45720" rtlCol="0" anchor="ctr"/>
          <a:lstStyle>
            <a:lvl1pPr algn="r">
              <a:defRPr sz="1200" spc="100" baseline="0">
                <a:solidFill>
                  <a:schemeClr val="bg1"/>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defRPr>
            </a:lvl1pPr>
          </a:lstStyle>
          <a:p>
            <a:fld id="{EA87306C-81BA-4795-A5CA-9392456A8C1E}" type="slidenum">
              <a:rPr lang="en-US" altLang="ja-JP" smtClean="0"/>
              <a:pPr/>
              <a:t>‹#›</a:t>
            </a:fld>
            <a:endParaRPr lang="ja-JP" altLang="en-US"/>
          </a:p>
        </p:txBody>
      </p:sp>
    </p:spTree>
    <p:extLst>
      <p:ext uri="{BB962C8B-B14F-4D97-AF65-F5344CB8AC3E}">
        <p14:creationId xmlns:p14="http://schemas.microsoft.com/office/powerpoint/2010/main" val="237120613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牽引力">
    <p:spTree>
      <p:nvGrpSpPr>
        <p:cNvPr id="1" name=""/>
        <p:cNvGrpSpPr/>
        <p:nvPr/>
      </p:nvGrpSpPr>
      <p:grpSpPr>
        <a:xfrm>
          <a:off x="0" y="0"/>
          <a:ext cx="0" cy="0"/>
          <a:chOff x="0" y="0"/>
          <a:chExt cx="0" cy="0"/>
        </a:xfrm>
      </p:grpSpPr>
      <p:sp>
        <p:nvSpPr>
          <p:cNvPr id="2" name="長方形 1">
            <a:extLst>
              <a:ext uri="{FF2B5EF4-FFF2-40B4-BE49-F238E27FC236}">
                <a16:creationId xmlns:a16="http://schemas.microsoft.com/office/drawing/2014/main" id="{BB09C70A-0F34-4BEB-BABD-659A58DC489C}"/>
              </a:ext>
              <a:ext uri="{C183D7F6-B498-43B3-948B-1728B52AA6E4}">
                <adec:decorative xmlns:adec="http://schemas.microsoft.com/office/drawing/2017/decorative" val="1"/>
              </a:ext>
            </a:extLst>
          </p:cNvPr>
          <p:cNvSpPr/>
          <p:nvPr userDrawn="1"/>
        </p:nvSpPr>
        <p:spPr>
          <a:xfrm>
            <a:off x="0" y="0"/>
            <a:ext cx="12192000" cy="2170545"/>
          </a:xfrm>
          <a:prstGeom prst="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ja-JP" altLang="en-US" noProof="0">
              <a:latin typeface="Meiryo UI" panose="020B0604030504040204" pitchFamily="50" charset="-128"/>
              <a:ea typeface="Meiryo UI" panose="020B0604030504040204" pitchFamily="50" charset="-128"/>
            </a:endParaRPr>
          </a:p>
        </p:txBody>
      </p:sp>
      <p:sp>
        <p:nvSpPr>
          <p:cNvPr id="10" name="タイトル 9">
            <a:extLst>
              <a:ext uri="{FF2B5EF4-FFF2-40B4-BE49-F238E27FC236}">
                <a16:creationId xmlns:a16="http://schemas.microsoft.com/office/drawing/2014/main" id="{8F6663C8-5425-48D7-9E9D-F2B794222FA5}"/>
              </a:ext>
            </a:extLst>
          </p:cNvPr>
          <p:cNvSpPr>
            <a:spLocks noGrp="1"/>
          </p:cNvSpPr>
          <p:nvPr>
            <p:ph type="title" hasCustomPrompt="1"/>
          </p:nvPr>
        </p:nvSpPr>
        <p:spPr>
          <a:xfrm>
            <a:off x="4038600" y="599301"/>
            <a:ext cx="4114800" cy="607969"/>
          </a:xfrm>
          <a:prstGeom prst="rect">
            <a:avLst/>
          </a:prstGeom>
        </p:spPr>
        <p:txBody>
          <a:bodyPr rtlCol="0" anchor="ctr"/>
          <a:lstStyle>
            <a:lvl1pPr algn="ctr">
              <a:defRPr sz="2400" cap="all" spc="100" baseline="0">
                <a:solidFill>
                  <a:schemeClr val="tx2">
                    <a:lumMod val="75000"/>
                  </a:schemeClr>
                </a:solidFill>
                <a:latin typeface="Meiryo UI" panose="020B0604030504040204" pitchFamily="50" charset="-128"/>
                <a:ea typeface="Meiryo UI" panose="020B0604030504040204" pitchFamily="50" charset="-128"/>
              </a:defRPr>
            </a:lvl1pPr>
          </a:lstStyle>
          <a:p>
            <a:pPr rtl="0"/>
            <a:r>
              <a:rPr lang="ja-JP" altLang="en-US" noProof="0"/>
              <a:t>クリックしてタイトルを追加</a:t>
            </a:r>
          </a:p>
        </p:txBody>
      </p:sp>
      <p:sp>
        <p:nvSpPr>
          <p:cNvPr id="34" name="テキスト プレースホルダー 10">
            <a:extLst>
              <a:ext uri="{FF2B5EF4-FFF2-40B4-BE49-F238E27FC236}">
                <a16:creationId xmlns:a16="http://schemas.microsoft.com/office/drawing/2014/main" id="{781F399C-8EA8-402F-B2A4-828B062584C2}"/>
              </a:ext>
            </a:extLst>
          </p:cNvPr>
          <p:cNvSpPr>
            <a:spLocks noGrp="1"/>
          </p:cNvSpPr>
          <p:nvPr>
            <p:ph type="body" sz="quarter" idx="33" hasCustomPrompt="1"/>
          </p:nvPr>
        </p:nvSpPr>
        <p:spPr>
          <a:xfrm>
            <a:off x="4362186" y="1011441"/>
            <a:ext cx="3467628" cy="568896"/>
          </a:xfrm>
          <a:prstGeom prst="rect">
            <a:avLst/>
          </a:prstGeom>
        </p:spPr>
        <p:txBody>
          <a:bodyPr rtlCol="0" anchor="ctr"/>
          <a:lstStyle>
            <a:lvl1pPr marL="0" indent="0" algn="ctr">
              <a:buNone/>
              <a:defRPr sz="2000" cap="none" spc="100" baseline="0">
                <a:solidFill>
                  <a:schemeClr val="tx2">
                    <a:lumMod val="75000"/>
                  </a:schemeClr>
                </a:solidFill>
                <a:latin typeface="Meiryo UI" panose="020B0604030504040204" pitchFamily="50" charset="-128"/>
                <a:ea typeface="Meiryo UI" panose="020B0604030504040204" pitchFamily="50" charset="-128"/>
              </a:defRPr>
            </a:lvl1pPr>
          </a:lstStyle>
          <a:p>
            <a:pPr lvl="0" rtl="0"/>
            <a:r>
              <a:rPr lang="ja-JP" altLang="en-US" noProof="0"/>
              <a:t>クリックしてタイトルを追加</a:t>
            </a:r>
          </a:p>
        </p:txBody>
      </p:sp>
      <p:sp>
        <p:nvSpPr>
          <p:cNvPr id="35" name="テキスト プレースホルダー 10">
            <a:extLst>
              <a:ext uri="{FF2B5EF4-FFF2-40B4-BE49-F238E27FC236}">
                <a16:creationId xmlns:a16="http://schemas.microsoft.com/office/drawing/2014/main" id="{07DF62A2-2B04-4192-9858-1F4C30EFDA5B}"/>
              </a:ext>
            </a:extLst>
          </p:cNvPr>
          <p:cNvSpPr>
            <a:spLocks noGrp="1"/>
          </p:cNvSpPr>
          <p:nvPr>
            <p:ph type="body" sz="quarter" idx="34" hasCustomPrompt="1"/>
          </p:nvPr>
        </p:nvSpPr>
        <p:spPr>
          <a:xfrm>
            <a:off x="910838" y="2564313"/>
            <a:ext cx="4750631" cy="448769"/>
          </a:xfrm>
          <a:prstGeom prst="rect">
            <a:avLst/>
          </a:prstGeom>
        </p:spPr>
        <p:txBody>
          <a:bodyPr rtlCol="0"/>
          <a:lstStyle>
            <a:lvl1pPr marL="0" indent="0" algn="ctr">
              <a:buNone/>
              <a:defRPr sz="1800" cap="none" spc="200" baseline="0">
                <a:solidFill>
                  <a:schemeClr val="accent5">
                    <a:lumMod val="50000"/>
                  </a:schemeClr>
                </a:solidFill>
                <a:latin typeface="Meiryo UI" panose="020B0604030504040204" pitchFamily="50" charset="-128"/>
                <a:ea typeface="Meiryo UI" panose="020B0604030504040204" pitchFamily="50" charset="-128"/>
              </a:defRPr>
            </a:lvl1pPr>
          </a:lstStyle>
          <a:p>
            <a:pPr lvl="0" rtl="0"/>
            <a:r>
              <a:rPr lang="ja-JP" altLang="en-US" noProof="0"/>
              <a:t>クリックしてタイトルを追加</a:t>
            </a:r>
          </a:p>
        </p:txBody>
      </p:sp>
      <p:sp>
        <p:nvSpPr>
          <p:cNvPr id="11" name="テキスト プレースホルダー 10">
            <a:extLst>
              <a:ext uri="{FF2B5EF4-FFF2-40B4-BE49-F238E27FC236}">
                <a16:creationId xmlns:a16="http://schemas.microsoft.com/office/drawing/2014/main" id="{910CB016-EEF8-4992-8F92-8FE3375CEB06}"/>
              </a:ext>
            </a:extLst>
          </p:cNvPr>
          <p:cNvSpPr>
            <a:spLocks noGrp="1"/>
          </p:cNvSpPr>
          <p:nvPr>
            <p:ph type="body" sz="quarter" idx="25" hasCustomPrompt="1"/>
          </p:nvPr>
        </p:nvSpPr>
        <p:spPr>
          <a:xfrm>
            <a:off x="7739877" y="2564313"/>
            <a:ext cx="3532840" cy="448769"/>
          </a:xfrm>
          <a:prstGeom prst="rect">
            <a:avLst/>
          </a:prstGeom>
        </p:spPr>
        <p:txBody>
          <a:bodyPr rtlCol="0"/>
          <a:lstStyle>
            <a:lvl1pPr marL="0" indent="0" algn="ctr">
              <a:buNone/>
              <a:defRPr sz="1800" cap="none" spc="200" baseline="0">
                <a:solidFill>
                  <a:schemeClr val="accent5">
                    <a:lumMod val="50000"/>
                  </a:schemeClr>
                </a:solidFill>
                <a:latin typeface="Meiryo UI" panose="020B0604030504040204" pitchFamily="50" charset="-128"/>
                <a:ea typeface="Meiryo UI" panose="020B0604030504040204" pitchFamily="50" charset="-128"/>
              </a:defRPr>
            </a:lvl1pPr>
          </a:lstStyle>
          <a:p>
            <a:pPr lvl="0" rtl="0"/>
            <a:r>
              <a:rPr lang="ja-JP" altLang="en-US" noProof="0"/>
              <a:t>クリックしてタイトルを追加</a:t>
            </a:r>
          </a:p>
        </p:txBody>
      </p:sp>
      <p:sp>
        <p:nvSpPr>
          <p:cNvPr id="30" name="コンテンツ プレースホルダー 29">
            <a:extLst>
              <a:ext uri="{FF2B5EF4-FFF2-40B4-BE49-F238E27FC236}">
                <a16:creationId xmlns:a16="http://schemas.microsoft.com/office/drawing/2014/main" id="{E7176063-74EF-4FC1-A687-2F5900412F55}"/>
              </a:ext>
            </a:extLst>
          </p:cNvPr>
          <p:cNvSpPr>
            <a:spLocks noGrp="1"/>
          </p:cNvSpPr>
          <p:nvPr>
            <p:ph sz="quarter" idx="35" hasCustomPrompt="1"/>
          </p:nvPr>
        </p:nvSpPr>
        <p:spPr>
          <a:xfrm>
            <a:off x="911225" y="3187700"/>
            <a:ext cx="4749800" cy="2771775"/>
          </a:xfrm>
          <a:prstGeom prst="rect">
            <a:avLst/>
          </a:prstGeom>
        </p:spPr>
        <p:txBody>
          <a:bodyPr rtlCol="0"/>
          <a:lstStyle>
            <a:lvl1pPr marL="0" indent="0">
              <a:buNone/>
              <a:defRPr sz="1400" cap="all" baseline="0">
                <a:latin typeface="Meiryo UI" panose="020B0604030504040204" pitchFamily="50" charset="-128"/>
                <a:ea typeface="Meiryo UI" panose="020B0604030504040204" pitchFamily="50" charset="-128"/>
              </a:defRPr>
            </a:lvl1pPr>
            <a:lvl2pPr marL="457200" indent="0">
              <a:buNone/>
              <a:defRPr/>
            </a:lvl2pPr>
            <a:lvl3pPr marL="914400" indent="0">
              <a:buNone/>
              <a:defRPr/>
            </a:lvl3pPr>
            <a:lvl4pPr marL="1371600" indent="0">
              <a:buNone/>
              <a:defRPr/>
            </a:lvl4pPr>
            <a:lvl5pPr marL="1828800" indent="0">
              <a:buNone/>
              <a:defRPr/>
            </a:lvl5pPr>
          </a:lstStyle>
          <a:p>
            <a:pPr lvl="0" rtl="0"/>
            <a:r>
              <a:rPr lang="ja-JP" altLang="en-US" noProof="0"/>
              <a:t>クリックしてコンテンツを追加</a:t>
            </a:r>
          </a:p>
        </p:txBody>
      </p:sp>
      <p:sp>
        <p:nvSpPr>
          <p:cNvPr id="37" name="コンテンツ プレースホルダー 29">
            <a:extLst>
              <a:ext uri="{FF2B5EF4-FFF2-40B4-BE49-F238E27FC236}">
                <a16:creationId xmlns:a16="http://schemas.microsoft.com/office/drawing/2014/main" id="{1958214F-5F3C-4FBF-9DBD-97579EF4CF49}"/>
              </a:ext>
            </a:extLst>
          </p:cNvPr>
          <p:cNvSpPr>
            <a:spLocks noGrp="1"/>
          </p:cNvSpPr>
          <p:nvPr>
            <p:ph sz="quarter" idx="36" hasCustomPrompt="1"/>
          </p:nvPr>
        </p:nvSpPr>
        <p:spPr>
          <a:xfrm>
            <a:off x="7028164" y="3107442"/>
            <a:ext cx="4252612" cy="2882900"/>
          </a:xfrm>
          <a:prstGeom prst="rect">
            <a:avLst/>
          </a:prstGeom>
        </p:spPr>
        <p:txBody>
          <a:bodyPr rtlCol="0"/>
          <a:lstStyle>
            <a:lvl1pPr marL="0" indent="0">
              <a:buNone/>
              <a:defRPr sz="1400" cap="all" baseline="0">
                <a:latin typeface="Meiryo UI" panose="020B0604030504040204" pitchFamily="50" charset="-128"/>
                <a:ea typeface="Meiryo UI" panose="020B0604030504040204" pitchFamily="50" charset="-128"/>
              </a:defRPr>
            </a:lvl1pPr>
            <a:lvl2pPr marL="457200" indent="0">
              <a:buNone/>
              <a:defRPr/>
            </a:lvl2pPr>
            <a:lvl3pPr marL="914400" indent="0">
              <a:buNone/>
              <a:defRPr/>
            </a:lvl3pPr>
            <a:lvl4pPr marL="1371600" indent="0">
              <a:buNone/>
              <a:defRPr/>
            </a:lvl4pPr>
            <a:lvl5pPr marL="1828800" indent="0">
              <a:buNone/>
              <a:defRPr/>
            </a:lvl5pPr>
          </a:lstStyle>
          <a:p>
            <a:pPr lvl="0" rtl="0"/>
            <a:r>
              <a:rPr lang="ja-JP" altLang="en-US" noProof="0"/>
              <a:t>クリックしてコンテンツを追加</a:t>
            </a:r>
          </a:p>
        </p:txBody>
      </p:sp>
      <p:sp>
        <p:nvSpPr>
          <p:cNvPr id="3" name="日付プレースホルダー 2">
            <a:extLst>
              <a:ext uri="{FF2B5EF4-FFF2-40B4-BE49-F238E27FC236}">
                <a16:creationId xmlns:a16="http://schemas.microsoft.com/office/drawing/2014/main" id="{39058ECB-2935-45B1-80F1-ED38302C2759}"/>
              </a:ext>
            </a:extLst>
          </p:cNvPr>
          <p:cNvSpPr>
            <a:spLocks noGrp="1"/>
          </p:cNvSpPr>
          <p:nvPr>
            <p:ph type="dt" sz="half" idx="10"/>
          </p:nvPr>
        </p:nvSpPr>
        <p:spPr>
          <a:xfrm>
            <a:off x="838200" y="6356350"/>
            <a:ext cx="2743200" cy="365125"/>
          </a:xfrm>
          <a:prstGeom prst="rect">
            <a:avLst/>
          </a:prstGeom>
        </p:spPr>
        <p:txBody>
          <a:bodyPr rtlCol="0"/>
          <a:lstStyle>
            <a:lvl1pPr>
              <a:defRPr>
                <a:latin typeface="Meiryo UI" panose="020B0604030504040204" pitchFamily="50" charset="-128"/>
                <a:ea typeface="Meiryo UI" panose="020B0604030504040204" pitchFamily="50" charset="-128"/>
              </a:defRPr>
            </a:lvl1pPr>
          </a:lstStyle>
          <a:p>
            <a:r>
              <a:rPr lang="en-US" altLang="ja-JP"/>
              <a:t>20XX</a:t>
            </a:r>
            <a:endParaRPr lang="ja-JP" altLang="en-US"/>
          </a:p>
        </p:txBody>
      </p:sp>
      <p:sp>
        <p:nvSpPr>
          <p:cNvPr id="4" name="フッター プレースホルダー 3">
            <a:extLst>
              <a:ext uri="{FF2B5EF4-FFF2-40B4-BE49-F238E27FC236}">
                <a16:creationId xmlns:a16="http://schemas.microsoft.com/office/drawing/2014/main" id="{B8FC42CC-A62B-40E8-907A-F15D7C216F8A}"/>
              </a:ext>
            </a:extLst>
          </p:cNvPr>
          <p:cNvSpPr>
            <a:spLocks noGrp="1"/>
          </p:cNvSpPr>
          <p:nvPr>
            <p:ph type="ftr" sz="quarter" idx="11"/>
          </p:nvPr>
        </p:nvSpPr>
        <p:spPr>
          <a:xfrm>
            <a:off x="4038600" y="6356350"/>
            <a:ext cx="4114800" cy="365125"/>
          </a:xfrm>
          <a:prstGeom prst="rect">
            <a:avLst/>
          </a:prstGeom>
        </p:spPr>
        <p:txBody>
          <a:bodyPr rtlCol="0"/>
          <a:lstStyle>
            <a:lvl1pPr>
              <a:defRPr>
                <a:latin typeface="Meiryo UI" panose="020B0604030504040204" pitchFamily="50" charset="-128"/>
                <a:ea typeface="Meiryo UI" panose="020B0604030504040204" pitchFamily="50" charset="-128"/>
              </a:defRPr>
            </a:lvl1pPr>
          </a:lstStyle>
          <a:p>
            <a:r>
              <a:rPr lang="ja-JP" altLang="en-US"/>
              <a:t>ピッチ デッキ</a:t>
            </a:r>
          </a:p>
        </p:txBody>
      </p:sp>
      <p:sp>
        <p:nvSpPr>
          <p:cNvPr id="5" name="スライド番号プレースホルダー 4">
            <a:extLst>
              <a:ext uri="{FF2B5EF4-FFF2-40B4-BE49-F238E27FC236}">
                <a16:creationId xmlns:a16="http://schemas.microsoft.com/office/drawing/2014/main" id="{333E0735-85DE-48C3-8FE9-0754F9ABD6C1}"/>
              </a:ext>
            </a:extLst>
          </p:cNvPr>
          <p:cNvSpPr>
            <a:spLocks noGrp="1"/>
          </p:cNvSpPr>
          <p:nvPr>
            <p:ph type="sldNum" sz="quarter" idx="12"/>
          </p:nvPr>
        </p:nvSpPr>
        <p:spPr>
          <a:xfrm>
            <a:off x="8610600" y="6356350"/>
            <a:ext cx="2743200" cy="365125"/>
          </a:xfrm>
          <a:prstGeom prst="rect">
            <a:avLst/>
          </a:prstGeom>
        </p:spPr>
        <p:txBody>
          <a:bodyPr rtlCol="0"/>
          <a:lstStyle>
            <a:lvl1pPr>
              <a:defRPr>
                <a:latin typeface="Meiryo UI" panose="020B0604030504040204" pitchFamily="50" charset="-128"/>
                <a:ea typeface="Meiryo UI" panose="020B0604030504040204" pitchFamily="50" charset="-128"/>
              </a:defRPr>
            </a:lvl1pPr>
          </a:lstStyle>
          <a:p>
            <a:fld id="{EA87306C-81BA-4795-A5CA-9392456A8C1E}" type="slidenum">
              <a:rPr lang="en-US" altLang="ja-JP" smtClean="0"/>
              <a:pPr/>
              <a:t>‹#›</a:t>
            </a:fld>
            <a:endParaRPr lang="ja-JP" altLang="en-US"/>
          </a:p>
        </p:txBody>
      </p:sp>
    </p:spTree>
    <p:extLst>
      <p:ext uri="{BB962C8B-B14F-4D97-AF65-F5344CB8AC3E}">
        <p14:creationId xmlns:p14="http://schemas.microsoft.com/office/powerpoint/2010/main" val="7811601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2 年間の活動計画">
    <p:spTree>
      <p:nvGrpSpPr>
        <p:cNvPr id="1" name=""/>
        <p:cNvGrpSpPr/>
        <p:nvPr/>
      </p:nvGrpSpPr>
      <p:grpSpPr>
        <a:xfrm>
          <a:off x="0" y="0"/>
          <a:ext cx="0" cy="0"/>
          <a:chOff x="0" y="0"/>
          <a:chExt cx="0" cy="0"/>
        </a:xfrm>
      </p:grpSpPr>
      <p:grpSp>
        <p:nvGrpSpPr>
          <p:cNvPr id="3" name="グループ 2">
            <a:extLst>
              <a:ext uri="{FF2B5EF4-FFF2-40B4-BE49-F238E27FC236}">
                <a16:creationId xmlns:a16="http://schemas.microsoft.com/office/drawing/2014/main" id="{1A378E50-94EF-4230-91B3-4CDA4804D460}"/>
              </a:ext>
              <a:ext uri="{C183D7F6-B498-43B3-948B-1728B52AA6E4}">
                <adec:decorative xmlns:adec="http://schemas.microsoft.com/office/drawing/2017/decorative" val="1"/>
              </a:ext>
            </a:extLst>
          </p:cNvPr>
          <p:cNvGrpSpPr/>
          <p:nvPr userDrawn="1"/>
        </p:nvGrpSpPr>
        <p:grpSpPr>
          <a:xfrm>
            <a:off x="2749477" y="4411918"/>
            <a:ext cx="7895340" cy="344415"/>
            <a:chOff x="2749477" y="4411918"/>
            <a:chExt cx="7895340" cy="344415"/>
          </a:xfrm>
        </p:grpSpPr>
        <p:cxnSp>
          <p:nvCxnSpPr>
            <p:cNvPr id="102" name="直線​​コネクタ(S) 101">
              <a:extLst>
                <a:ext uri="{FF2B5EF4-FFF2-40B4-BE49-F238E27FC236}">
                  <a16:creationId xmlns:a16="http://schemas.microsoft.com/office/drawing/2014/main" id="{3FDF687F-1594-4839-AA46-5DACB2E040FA}"/>
                </a:ext>
                <a:ext uri="{C183D7F6-B498-43B3-948B-1728B52AA6E4}">
                  <adec:decorative xmlns:adec="http://schemas.microsoft.com/office/drawing/2017/decorative" val="1"/>
                </a:ext>
              </a:extLst>
            </p:cNvPr>
            <p:cNvCxnSpPr>
              <a:cxnSpLocks/>
            </p:cNvCxnSpPr>
            <p:nvPr/>
          </p:nvCxnSpPr>
          <p:spPr>
            <a:xfrm flipH="1">
              <a:off x="2749477" y="4411918"/>
              <a:ext cx="1260" cy="344415"/>
            </a:xfrm>
            <a:prstGeom prst="line">
              <a:avLst/>
            </a:prstGeom>
            <a:ln>
              <a:solidFill>
                <a:schemeClr val="accent5">
                  <a:lumMod val="50000"/>
                </a:schemeClr>
              </a:solidFill>
            </a:ln>
          </p:spPr>
          <p:style>
            <a:lnRef idx="1">
              <a:schemeClr val="accent1"/>
            </a:lnRef>
            <a:fillRef idx="0">
              <a:schemeClr val="accent1"/>
            </a:fillRef>
            <a:effectRef idx="0">
              <a:schemeClr val="accent1"/>
            </a:effectRef>
            <a:fontRef idx="minor">
              <a:schemeClr val="tx1"/>
            </a:fontRef>
          </p:style>
        </p:cxnSp>
        <p:cxnSp>
          <p:nvCxnSpPr>
            <p:cNvPr id="103" name="直線​​コネクタ(S) 102">
              <a:extLst>
                <a:ext uri="{FF2B5EF4-FFF2-40B4-BE49-F238E27FC236}">
                  <a16:creationId xmlns:a16="http://schemas.microsoft.com/office/drawing/2014/main" id="{EAD917A9-665D-46F4-8911-E2881838B6E6}"/>
                </a:ext>
                <a:ext uri="{C183D7F6-B498-43B3-948B-1728B52AA6E4}">
                  <adec:decorative xmlns:adec="http://schemas.microsoft.com/office/drawing/2017/decorative" val="1"/>
                </a:ext>
              </a:extLst>
            </p:cNvPr>
            <p:cNvCxnSpPr>
              <a:cxnSpLocks/>
            </p:cNvCxnSpPr>
            <p:nvPr/>
          </p:nvCxnSpPr>
          <p:spPr>
            <a:xfrm flipH="1">
              <a:off x="6699668" y="4411918"/>
              <a:ext cx="1260" cy="344415"/>
            </a:xfrm>
            <a:prstGeom prst="line">
              <a:avLst/>
            </a:prstGeom>
            <a:ln>
              <a:solidFill>
                <a:schemeClr val="accent5">
                  <a:lumMod val="50000"/>
                </a:schemeClr>
              </a:solidFill>
            </a:ln>
          </p:spPr>
          <p:style>
            <a:lnRef idx="1">
              <a:schemeClr val="accent1"/>
            </a:lnRef>
            <a:fillRef idx="0">
              <a:schemeClr val="accent1"/>
            </a:fillRef>
            <a:effectRef idx="0">
              <a:schemeClr val="accent1"/>
            </a:effectRef>
            <a:fontRef idx="minor">
              <a:schemeClr val="tx1"/>
            </a:fontRef>
          </p:style>
        </p:cxnSp>
        <p:cxnSp>
          <p:nvCxnSpPr>
            <p:cNvPr id="104" name="直線​​コネクタ(S) 103">
              <a:extLst>
                <a:ext uri="{FF2B5EF4-FFF2-40B4-BE49-F238E27FC236}">
                  <a16:creationId xmlns:a16="http://schemas.microsoft.com/office/drawing/2014/main" id="{37D52265-C77D-45A6-96A5-2656848A3117}"/>
                </a:ext>
                <a:ext uri="{C183D7F6-B498-43B3-948B-1728B52AA6E4}">
                  <adec:decorative xmlns:adec="http://schemas.microsoft.com/office/drawing/2017/decorative" val="1"/>
                </a:ext>
              </a:extLst>
            </p:cNvPr>
            <p:cNvCxnSpPr>
              <a:cxnSpLocks/>
            </p:cNvCxnSpPr>
            <p:nvPr/>
          </p:nvCxnSpPr>
          <p:spPr>
            <a:xfrm flipH="1">
              <a:off x="10643557" y="4411918"/>
              <a:ext cx="1260" cy="344415"/>
            </a:xfrm>
            <a:prstGeom prst="line">
              <a:avLst/>
            </a:prstGeom>
            <a:ln>
              <a:solidFill>
                <a:schemeClr val="accent5">
                  <a:lumMod val="50000"/>
                </a:schemeClr>
              </a:solidFill>
            </a:ln>
          </p:spPr>
          <p:style>
            <a:lnRef idx="1">
              <a:schemeClr val="accent1"/>
            </a:lnRef>
            <a:fillRef idx="0">
              <a:schemeClr val="accent1"/>
            </a:fillRef>
            <a:effectRef idx="0">
              <a:schemeClr val="accent1"/>
            </a:effectRef>
            <a:fontRef idx="minor">
              <a:schemeClr val="tx1"/>
            </a:fontRef>
          </p:style>
        </p:cxnSp>
      </p:grpSp>
      <p:grpSp>
        <p:nvGrpSpPr>
          <p:cNvPr id="2" name="グループ 1">
            <a:extLst>
              <a:ext uri="{FF2B5EF4-FFF2-40B4-BE49-F238E27FC236}">
                <a16:creationId xmlns:a16="http://schemas.microsoft.com/office/drawing/2014/main" id="{4075B284-B3F9-49E3-A5BC-FBFD2C706C3D}"/>
              </a:ext>
              <a:ext uri="{C183D7F6-B498-43B3-948B-1728B52AA6E4}">
                <adec:decorative xmlns:adec="http://schemas.microsoft.com/office/drawing/2017/decorative" val="1"/>
              </a:ext>
            </a:extLst>
          </p:cNvPr>
          <p:cNvGrpSpPr/>
          <p:nvPr userDrawn="1"/>
        </p:nvGrpSpPr>
        <p:grpSpPr>
          <a:xfrm>
            <a:off x="2750737" y="2675138"/>
            <a:ext cx="6313957" cy="344415"/>
            <a:chOff x="2750737" y="2675138"/>
            <a:chExt cx="6313957" cy="344415"/>
          </a:xfrm>
        </p:grpSpPr>
        <p:cxnSp>
          <p:nvCxnSpPr>
            <p:cNvPr id="148" name="直線​​コネクタ(S) 147">
              <a:extLst>
                <a:ext uri="{FF2B5EF4-FFF2-40B4-BE49-F238E27FC236}">
                  <a16:creationId xmlns:a16="http://schemas.microsoft.com/office/drawing/2014/main" id="{1D75FFD8-965E-47C7-B05F-A941B5164AB4}"/>
                </a:ext>
                <a:ext uri="{C183D7F6-B498-43B3-948B-1728B52AA6E4}">
                  <adec:decorative xmlns:adec="http://schemas.microsoft.com/office/drawing/2017/decorative" val="1"/>
                </a:ext>
              </a:extLst>
            </p:cNvPr>
            <p:cNvCxnSpPr>
              <a:cxnSpLocks/>
            </p:cNvCxnSpPr>
            <p:nvPr userDrawn="1"/>
          </p:nvCxnSpPr>
          <p:spPr>
            <a:xfrm flipH="1">
              <a:off x="2750737" y="2675138"/>
              <a:ext cx="1260" cy="344415"/>
            </a:xfrm>
            <a:prstGeom prst="line">
              <a:avLst/>
            </a:prstGeom>
            <a:ln>
              <a:solidFill>
                <a:schemeClr val="accent5">
                  <a:lumMod val="50000"/>
                </a:schemeClr>
              </a:solidFill>
            </a:ln>
          </p:spPr>
          <p:style>
            <a:lnRef idx="1">
              <a:schemeClr val="accent1"/>
            </a:lnRef>
            <a:fillRef idx="0">
              <a:schemeClr val="accent1"/>
            </a:fillRef>
            <a:effectRef idx="0">
              <a:schemeClr val="accent1"/>
            </a:effectRef>
            <a:fontRef idx="minor">
              <a:schemeClr val="tx1"/>
            </a:fontRef>
          </p:style>
        </p:cxnSp>
        <p:cxnSp>
          <p:nvCxnSpPr>
            <p:cNvPr id="150" name="直線​​コネクタ(S) 149">
              <a:extLst>
                <a:ext uri="{FF2B5EF4-FFF2-40B4-BE49-F238E27FC236}">
                  <a16:creationId xmlns:a16="http://schemas.microsoft.com/office/drawing/2014/main" id="{ABDDFF1A-AABD-4DA5-9811-02C4149132AF}"/>
                </a:ext>
                <a:ext uri="{C183D7F6-B498-43B3-948B-1728B52AA6E4}">
                  <adec:decorative xmlns:adec="http://schemas.microsoft.com/office/drawing/2017/decorative" val="1"/>
                </a:ext>
              </a:extLst>
            </p:cNvPr>
            <p:cNvCxnSpPr>
              <a:cxnSpLocks/>
            </p:cNvCxnSpPr>
            <p:nvPr userDrawn="1"/>
          </p:nvCxnSpPr>
          <p:spPr>
            <a:xfrm flipH="1">
              <a:off x="5116887" y="2675138"/>
              <a:ext cx="1260" cy="344415"/>
            </a:xfrm>
            <a:prstGeom prst="line">
              <a:avLst/>
            </a:prstGeom>
            <a:ln>
              <a:solidFill>
                <a:schemeClr val="accent5">
                  <a:lumMod val="50000"/>
                </a:schemeClr>
              </a:solidFill>
            </a:ln>
          </p:spPr>
          <p:style>
            <a:lnRef idx="1">
              <a:schemeClr val="accent1"/>
            </a:lnRef>
            <a:fillRef idx="0">
              <a:schemeClr val="accent1"/>
            </a:fillRef>
            <a:effectRef idx="0">
              <a:schemeClr val="accent1"/>
            </a:effectRef>
            <a:fontRef idx="minor">
              <a:schemeClr val="tx1"/>
            </a:fontRef>
          </p:style>
        </p:cxnSp>
        <p:cxnSp>
          <p:nvCxnSpPr>
            <p:cNvPr id="152" name="直線​​コネクタ(S) 151">
              <a:extLst>
                <a:ext uri="{FF2B5EF4-FFF2-40B4-BE49-F238E27FC236}">
                  <a16:creationId xmlns:a16="http://schemas.microsoft.com/office/drawing/2014/main" id="{7862A0FB-DDED-42C5-B28D-D466080F4637}"/>
                </a:ext>
                <a:ext uri="{C183D7F6-B498-43B3-948B-1728B52AA6E4}">
                  <adec:decorative xmlns:adec="http://schemas.microsoft.com/office/drawing/2017/decorative" val="1"/>
                </a:ext>
              </a:extLst>
            </p:cNvPr>
            <p:cNvCxnSpPr>
              <a:cxnSpLocks/>
            </p:cNvCxnSpPr>
            <p:nvPr userDrawn="1"/>
          </p:nvCxnSpPr>
          <p:spPr>
            <a:xfrm flipH="1">
              <a:off x="9063434" y="2675138"/>
              <a:ext cx="1260" cy="344415"/>
            </a:xfrm>
            <a:prstGeom prst="line">
              <a:avLst/>
            </a:prstGeom>
            <a:ln>
              <a:solidFill>
                <a:schemeClr val="accent5">
                  <a:lumMod val="50000"/>
                </a:schemeClr>
              </a:solidFill>
            </a:ln>
          </p:spPr>
          <p:style>
            <a:lnRef idx="1">
              <a:schemeClr val="accent1"/>
            </a:lnRef>
            <a:fillRef idx="0">
              <a:schemeClr val="accent1"/>
            </a:fillRef>
            <a:effectRef idx="0">
              <a:schemeClr val="accent1"/>
            </a:effectRef>
            <a:fontRef idx="minor">
              <a:schemeClr val="tx1"/>
            </a:fontRef>
          </p:style>
        </p:cxnSp>
      </p:grpSp>
      <p:sp>
        <p:nvSpPr>
          <p:cNvPr id="4" name="タイトル 3">
            <a:extLst>
              <a:ext uri="{FF2B5EF4-FFF2-40B4-BE49-F238E27FC236}">
                <a16:creationId xmlns:a16="http://schemas.microsoft.com/office/drawing/2014/main" id="{7CD073CE-AA33-40C2-9636-3F5C236050F4}"/>
              </a:ext>
            </a:extLst>
          </p:cNvPr>
          <p:cNvSpPr>
            <a:spLocks noGrp="1"/>
          </p:cNvSpPr>
          <p:nvPr>
            <p:ph type="title" hasCustomPrompt="1"/>
          </p:nvPr>
        </p:nvSpPr>
        <p:spPr>
          <a:xfrm>
            <a:off x="4292241" y="693422"/>
            <a:ext cx="3607518" cy="633402"/>
          </a:xfrm>
          <a:prstGeom prst="rect">
            <a:avLst/>
          </a:prstGeom>
          <a:ln w="28575">
            <a:solidFill>
              <a:schemeClr val="accent2"/>
            </a:solidFill>
          </a:ln>
        </p:spPr>
        <p:txBody>
          <a:bodyPr rtlCol="0" anchor="ctr"/>
          <a:lstStyle>
            <a:lvl1pPr algn="ctr">
              <a:defRPr sz="2400" cap="all" spc="100" baseline="0">
                <a:solidFill>
                  <a:schemeClr val="tx2"/>
                </a:solidFill>
                <a:latin typeface="Meiryo UI" panose="020B0604030504040204" pitchFamily="50" charset="-128"/>
                <a:ea typeface="Meiryo UI" panose="020B0604030504040204" pitchFamily="50" charset="-128"/>
              </a:defRPr>
            </a:lvl1pPr>
          </a:lstStyle>
          <a:p>
            <a:pPr rtl="0"/>
            <a:r>
              <a:rPr lang="ja-JP" altLang="en-US" noProof="0"/>
              <a:t>クリックしてタイトルを追加</a:t>
            </a:r>
          </a:p>
        </p:txBody>
      </p:sp>
      <p:sp>
        <p:nvSpPr>
          <p:cNvPr id="58" name="テキスト プレースホルダー 14">
            <a:extLst>
              <a:ext uri="{FF2B5EF4-FFF2-40B4-BE49-F238E27FC236}">
                <a16:creationId xmlns:a16="http://schemas.microsoft.com/office/drawing/2014/main" id="{FC053B39-4BE6-44B3-8D93-ED230B1611A4}"/>
              </a:ext>
            </a:extLst>
          </p:cNvPr>
          <p:cNvSpPr>
            <a:spLocks noGrp="1"/>
          </p:cNvSpPr>
          <p:nvPr>
            <p:ph type="body" sz="quarter" idx="43" hasCustomPrompt="1"/>
          </p:nvPr>
        </p:nvSpPr>
        <p:spPr>
          <a:xfrm>
            <a:off x="2029367" y="2200550"/>
            <a:ext cx="1440088" cy="469597"/>
          </a:xfrm>
          <a:prstGeom prst="rect">
            <a:avLst/>
          </a:prstGeom>
        </p:spPr>
        <p:txBody>
          <a:bodyPr rtlCol="0" anchor="b"/>
          <a:lstStyle>
            <a:lvl1pPr marL="0" indent="0" algn="ctr">
              <a:lnSpc>
                <a:spcPct val="100000"/>
              </a:lnSpc>
              <a:spcBef>
                <a:spcPts val="0"/>
              </a:spcBef>
              <a:buNone/>
              <a:defRPr sz="1400" cap="none" spc="100" baseline="0">
                <a:solidFill>
                  <a:schemeClr val="accent5">
                    <a:lumMod val="50000"/>
                  </a:schemeClr>
                </a:solidFill>
                <a:latin typeface="Meiryo UI" panose="020B0604030504040204" pitchFamily="50" charset="-128"/>
                <a:ea typeface="Meiryo UI" panose="020B0604030504040204" pitchFamily="50" charset="-128"/>
              </a:defRPr>
            </a:lvl1pPr>
          </a:lstStyle>
          <a:p>
            <a:pPr lvl="0" rtl="0"/>
            <a:r>
              <a:rPr lang="ja-JP" altLang="en-US" noProof="0"/>
              <a:t>クリックしてテキストを追加</a:t>
            </a:r>
          </a:p>
        </p:txBody>
      </p:sp>
      <p:sp>
        <p:nvSpPr>
          <p:cNvPr id="59" name="テキスト プレースホルダー 14">
            <a:extLst>
              <a:ext uri="{FF2B5EF4-FFF2-40B4-BE49-F238E27FC236}">
                <a16:creationId xmlns:a16="http://schemas.microsoft.com/office/drawing/2014/main" id="{95F74BD3-C751-4644-9E0D-36D890A69E6E}"/>
              </a:ext>
            </a:extLst>
          </p:cNvPr>
          <p:cNvSpPr>
            <a:spLocks noGrp="1"/>
          </p:cNvSpPr>
          <p:nvPr>
            <p:ph type="body" sz="quarter" idx="44" hasCustomPrompt="1"/>
          </p:nvPr>
        </p:nvSpPr>
        <p:spPr>
          <a:xfrm>
            <a:off x="4397612" y="2200550"/>
            <a:ext cx="1440088" cy="469597"/>
          </a:xfrm>
          <a:prstGeom prst="rect">
            <a:avLst/>
          </a:prstGeom>
        </p:spPr>
        <p:txBody>
          <a:bodyPr rtlCol="0" anchor="b"/>
          <a:lstStyle>
            <a:lvl1pPr marL="0" indent="0" algn="ctr">
              <a:lnSpc>
                <a:spcPct val="100000"/>
              </a:lnSpc>
              <a:spcBef>
                <a:spcPts val="0"/>
              </a:spcBef>
              <a:buNone/>
              <a:defRPr sz="1400" cap="none" spc="100" baseline="0">
                <a:solidFill>
                  <a:schemeClr val="accent5">
                    <a:lumMod val="50000"/>
                  </a:schemeClr>
                </a:solidFill>
                <a:latin typeface="Meiryo UI" panose="020B0604030504040204" pitchFamily="50" charset="-128"/>
                <a:ea typeface="Meiryo UI" panose="020B0604030504040204" pitchFamily="50" charset="-128"/>
              </a:defRPr>
            </a:lvl1pPr>
          </a:lstStyle>
          <a:p>
            <a:pPr lvl="0" rtl="0"/>
            <a:r>
              <a:rPr lang="ja-JP" altLang="en-US" noProof="0"/>
              <a:t>クリックしてテキストを追加</a:t>
            </a:r>
          </a:p>
        </p:txBody>
      </p:sp>
      <p:sp>
        <p:nvSpPr>
          <p:cNvPr id="60" name="テキスト プレースホルダー 14">
            <a:extLst>
              <a:ext uri="{FF2B5EF4-FFF2-40B4-BE49-F238E27FC236}">
                <a16:creationId xmlns:a16="http://schemas.microsoft.com/office/drawing/2014/main" id="{3D5CF2BE-8C0B-408F-AEEB-45E3B588305D}"/>
              </a:ext>
            </a:extLst>
          </p:cNvPr>
          <p:cNvSpPr>
            <a:spLocks noGrp="1"/>
          </p:cNvSpPr>
          <p:nvPr>
            <p:ph type="body" sz="quarter" idx="45" hasCustomPrompt="1"/>
          </p:nvPr>
        </p:nvSpPr>
        <p:spPr>
          <a:xfrm>
            <a:off x="8344687" y="2200550"/>
            <a:ext cx="1440088" cy="469597"/>
          </a:xfrm>
          <a:prstGeom prst="rect">
            <a:avLst/>
          </a:prstGeom>
        </p:spPr>
        <p:txBody>
          <a:bodyPr rtlCol="0" anchor="b"/>
          <a:lstStyle>
            <a:lvl1pPr marL="0" indent="0" algn="ctr">
              <a:lnSpc>
                <a:spcPct val="100000"/>
              </a:lnSpc>
              <a:spcBef>
                <a:spcPts val="0"/>
              </a:spcBef>
              <a:buNone/>
              <a:defRPr sz="1400" cap="none" spc="100" baseline="0">
                <a:solidFill>
                  <a:schemeClr val="accent5">
                    <a:lumMod val="50000"/>
                  </a:schemeClr>
                </a:solidFill>
                <a:latin typeface="Meiryo UI" panose="020B0604030504040204" pitchFamily="50" charset="-128"/>
                <a:ea typeface="Meiryo UI" panose="020B0604030504040204" pitchFamily="50" charset="-128"/>
              </a:defRPr>
            </a:lvl1pPr>
          </a:lstStyle>
          <a:p>
            <a:pPr lvl="0" rtl="0"/>
            <a:r>
              <a:rPr lang="ja-JP" altLang="en-US" noProof="0"/>
              <a:t>クリックしてテキストを追加</a:t>
            </a:r>
          </a:p>
        </p:txBody>
      </p:sp>
      <p:sp>
        <p:nvSpPr>
          <p:cNvPr id="56" name="テキスト プレースホルダー 14">
            <a:extLst>
              <a:ext uri="{FF2B5EF4-FFF2-40B4-BE49-F238E27FC236}">
                <a16:creationId xmlns:a16="http://schemas.microsoft.com/office/drawing/2014/main" id="{4A07D9B0-4F06-4D69-B211-37FC634E5084}"/>
              </a:ext>
            </a:extLst>
          </p:cNvPr>
          <p:cNvSpPr>
            <a:spLocks noGrp="1"/>
          </p:cNvSpPr>
          <p:nvPr>
            <p:ph type="body" sz="quarter" idx="41" hasCustomPrompt="1"/>
          </p:nvPr>
        </p:nvSpPr>
        <p:spPr>
          <a:xfrm>
            <a:off x="696804" y="2739533"/>
            <a:ext cx="1021001" cy="501726"/>
          </a:xfrm>
          <a:prstGeom prst="rect">
            <a:avLst/>
          </a:prstGeom>
        </p:spPr>
        <p:txBody>
          <a:bodyPr rtlCol="0" anchor="ctr"/>
          <a:lstStyle>
            <a:lvl1pPr marL="0" indent="0" algn="ctr">
              <a:buNone/>
              <a:defRPr sz="2000" cap="none" spc="100" baseline="0">
                <a:solidFill>
                  <a:schemeClr val="accent5">
                    <a:lumMod val="50000"/>
                  </a:schemeClr>
                </a:solidFill>
                <a:latin typeface="Meiryo UI" panose="020B0604030504040204" pitchFamily="50" charset="-128"/>
                <a:ea typeface="Meiryo UI" panose="020B0604030504040204" pitchFamily="50" charset="-128"/>
              </a:defRPr>
            </a:lvl1pPr>
          </a:lstStyle>
          <a:p>
            <a:pPr lvl="0" rtl="0"/>
            <a:r>
              <a:rPr lang="ja-JP" altLang="en-US" noProof="0"/>
              <a:t>年の追加</a:t>
            </a:r>
          </a:p>
        </p:txBody>
      </p:sp>
      <p:sp>
        <p:nvSpPr>
          <p:cNvPr id="20" name="テキスト プレースホルダー 14">
            <a:extLst>
              <a:ext uri="{FF2B5EF4-FFF2-40B4-BE49-F238E27FC236}">
                <a16:creationId xmlns:a16="http://schemas.microsoft.com/office/drawing/2014/main" id="{E36FDE7A-7F96-4A7E-AB4F-DBCEFD81C3BA}"/>
              </a:ext>
            </a:extLst>
          </p:cNvPr>
          <p:cNvSpPr>
            <a:spLocks noGrp="1"/>
          </p:cNvSpPr>
          <p:nvPr>
            <p:ph type="body" sz="quarter" idx="17" hasCustomPrompt="1"/>
          </p:nvPr>
        </p:nvSpPr>
        <p:spPr>
          <a:xfrm>
            <a:off x="1712346" y="3170170"/>
            <a:ext cx="495300" cy="652276"/>
          </a:xfrm>
          <a:prstGeom prst="rect">
            <a:avLst/>
          </a:prstGeom>
        </p:spPr>
        <p:txBody>
          <a:bodyPr rtlCol="0"/>
          <a:lstStyle>
            <a:lvl1pPr marL="0" indent="0" algn="ctr">
              <a:lnSpc>
                <a:spcPct val="80000"/>
              </a:lnSpc>
              <a:spcBef>
                <a:spcPts val="0"/>
              </a:spcBef>
              <a:buNone/>
              <a:defRPr sz="1200" cap="none" spc="100" baseline="0">
                <a:solidFill>
                  <a:schemeClr val="accent5">
                    <a:lumMod val="50000"/>
                  </a:schemeClr>
                </a:solidFill>
                <a:latin typeface="Meiryo UI" panose="020B0604030504040204" pitchFamily="50" charset="-128"/>
                <a:ea typeface="Meiryo UI" panose="020B0604030504040204" pitchFamily="50" charset="-128"/>
              </a:defRPr>
            </a:lvl1pPr>
          </a:lstStyle>
          <a:p>
            <a:pPr lvl="0" rtl="0"/>
            <a:r>
              <a:rPr lang="ja-JP" altLang="en-US" noProof="0"/>
              <a:t>クリックしてテキストを追加</a:t>
            </a:r>
          </a:p>
        </p:txBody>
      </p:sp>
      <p:sp>
        <p:nvSpPr>
          <p:cNvPr id="21" name="テキスト プレースホルダー 14">
            <a:extLst>
              <a:ext uri="{FF2B5EF4-FFF2-40B4-BE49-F238E27FC236}">
                <a16:creationId xmlns:a16="http://schemas.microsoft.com/office/drawing/2014/main" id="{C3C9C771-CEBA-46FF-9941-0F82E4028CC4}"/>
              </a:ext>
            </a:extLst>
          </p:cNvPr>
          <p:cNvSpPr>
            <a:spLocks noGrp="1"/>
          </p:cNvSpPr>
          <p:nvPr>
            <p:ph type="body" sz="quarter" idx="18" hasCustomPrompt="1"/>
          </p:nvPr>
        </p:nvSpPr>
        <p:spPr>
          <a:xfrm>
            <a:off x="2501761" y="3170170"/>
            <a:ext cx="495300" cy="652276"/>
          </a:xfrm>
          <a:prstGeom prst="rect">
            <a:avLst/>
          </a:prstGeom>
        </p:spPr>
        <p:txBody>
          <a:bodyPr rtlCol="0"/>
          <a:lstStyle>
            <a:lvl1pPr marL="0" indent="0" algn="ctr">
              <a:lnSpc>
                <a:spcPct val="80000"/>
              </a:lnSpc>
              <a:spcBef>
                <a:spcPts val="0"/>
              </a:spcBef>
              <a:buNone/>
              <a:defRPr sz="1200" cap="none" spc="100" baseline="0">
                <a:solidFill>
                  <a:schemeClr val="accent5">
                    <a:lumMod val="50000"/>
                  </a:schemeClr>
                </a:solidFill>
                <a:latin typeface="Meiryo UI" panose="020B0604030504040204" pitchFamily="50" charset="-128"/>
                <a:ea typeface="Meiryo UI" panose="020B0604030504040204" pitchFamily="50" charset="-128"/>
              </a:defRPr>
            </a:lvl1pPr>
          </a:lstStyle>
          <a:p>
            <a:pPr lvl="0" rtl="0"/>
            <a:r>
              <a:rPr lang="ja-JP" altLang="en-US" noProof="0"/>
              <a:t>クリックしてテキストを追加</a:t>
            </a:r>
          </a:p>
        </p:txBody>
      </p:sp>
      <p:sp>
        <p:nvSpPr>
          <p:cNvPr id="22" name="テキスト プレースホルダー 14">
            <a:extLst>
              <a:ext uri="{FF2B5EF4-FFF2-40B4-BE49-F238E27FC236}">
                <a16:creationId xmlns:a16="http://schemas.microsoft.com/office/drawing/2014/main" id="{945F6154-355B-4195-8155-1E8C079CDEE2}"/>
              </a:ext>
            </a:extLst>
          </p:cNvPr>
          <p:cNvSpPr>
            <a:spLocks noGrp="1"/>
          </p:cNvSpPr>
          <p:nvPr>
            <p:ph type="body" sz="quarter" idx="19" hasCustomPrompt="1"/>
          </p:nvPr>
        </p:nvSpPr>
        <p:spPr>
          <a:xfrm>
            <a:off x="3291176" y="3170170"/>
            <a:ext cx="495300" cy="652276"/>
          </a:xfrm>
          <a:prstGeom prst="rect">
            <a:avLst/>
          </a:prstGeom>
        </p:spPr>
        <p:txBody>
          <a:bodyPr rtlCol="0"/>
          <a:lstStyle>
            <a:lvl1pPr marL="0" indent="0" algn="ctr">
              <a:lnSpc>
                <a:spcPct val="80000"/>
              </a:lnSpc>
              <a:spcBef>
                <a:spcPts val="0"/>
              </a:spcBef>
              <a:buNone/>
              <a:defRPr sz="1200" cap="none" spc="100" baseline="0">
                <a:solidFill>
                  <a:schemeClr val="accent5">
                    <a:lumMod val="50000"/>
                  </a:schemeClr>
                </a:solidFill>
                <a:latin typeface="Meiryo UI" panose="020B0604030504040204" pitchFamily="50" charset="-128"/>
                <a:ea typeface="Meiryo UI" panose="020B0604030504040204" pitchFamily="50" charset="-128"/>
              </a:defRPr>
            </a:lvl1pPr>
          </a:lstStyle>
          <a:p>
            <a:pPr lvl="0" rtl="0"/>
            <a:r>
              <a:rPr lang="ja-JP" altLang="en-US" noProof="0"/>
              <a:t>クリックしてテキストを追加</a:t>
            </a:r>
          </a:p>
        </p:txBody>
      </p:sp>
      <p:sp>
        <p:nvSpPr>
          <p:cNvPr id="23" name="テキスト プレースホルダー 14">
            <a:extLst>
              <a:ext uri="{FF2B5EF4-FFF2-40B4-BE49-F238E27FC236}">
                <a16:creationId xmlns:a16="http://schemas.microsoft.com/office/drawing/2014/main" id="{B8E228D5-C0F1-4215-8880-B28856B6F77B}"/>
              </a:ext>
            </a:extLst>
          </p:cNvPr>
          <p:cNvSpPr>
            <a:spLocks noGrp="1"/>
          </p:cNvSpPr>
          <p:nvPr>
            <p:ph type="body" sz="quarter" idx="20" hasCustomPrompt="1"/>
          </p:nvPr>
        </p:nvSpPr>
        <p:spPr>
          <a:xfrm>
            <a:off x="4080591" y="3170170"/>
            <a:ext cx="495300" cy="652276"/>
          </a:xfrm>
          <a:prstGeom prst="rect">
            <a:avLst/>
          </a:prstGeom>
        </p:spPr>
        <p:txBody>
          <a:bodyPr rtlCol="0"/>
          <a:lstStyle>
            <a:lvl1pPr marL="0" indent="0" algn="ctr">
              <a:lnSpc>
                <a:spcPct val="80000"/>
              </a:lnSpc>
              <a:spcBef>
                <a:spcPts val="0"/>
              </a:spcBef>
              <a:buNone/>
              <a:defRPr sz="1200" cap="none" spc="100" baseline="0">
                <a:solidFill>
                  <a:schemeClr val="accent5">
                    <a:lumMod val="50000"/>
                  </a:schemeClr>
                </a:solidFill>
                <a:latin typeface="Meiryo UI" panose="020B0604030504040204" pitchFamily="50" charset="-128"/>
                <a:ea typeface="Meiryo UI" panose="020B0604030504040204" pitchFamily="50" charset="-128"/>
              </a:defRPr>
            </a:lvl1pPr>
          </a:lstStyle>
          <a:p>
            <a:pPr lvl="0" rtl="0"/>
            <a:r>
              <a:rPr lang="ja-JP" altLang="en-US" noProof="0"/>
              <a:t>クリックしてテキストを追加</a:t>
            </a:r>
          </a:p>
        </p:txBody>
      </p:sp>
      <p:sp>
        <p:nvSpPr>
          <p:cNvPr id="24" name="テキスト プレースホルダー 14">
            <a:extLst>
              <a:ext uri="{FF2B5EF4-FFF2-40B4-BE49-F238E27FC236}">
                <a16:creationId xmlns:a16="http://schemas.microsoft.com/office/drawing/2014/main" id="{5568E40A-0330-4C80-9F64-FB6C4B7CC11D}"/>
              </a:ext>
            </a:extLst>
          </p:cNvPr>
          <p:cNvSpPr>
            <a:spLocks noGrp="1"/>
          </p:cNvSpPr>
          <p:nvPr>
            <p:ph type="body" sz="quarter" idx="21" hasCustomPrompt="1"/>
          </p:nvPr>
        </p:nvSpPr>
        <p:spPr>
          <a:xfrm>
            <a:off x="4810807" y="3170170"/>
            <a:ext cx="615310" cy="652276"/>
          </a:xfrm>
          <a:prstGeom prst="rect">
            <a:avLst/>
          </a:prstGeom>
        </p:spPr>
        <p:txBody>
          <a:bodyPr rtlCol="0"/>
          <a:lstStyle>
            <a:lvl1pPr marL="0" indent="0" algn="ctr">
              <a:lnSpc>
                <a:spcPct val="80000"/>
              </a:lnSpc>
              <a:spcBef>
                <a:spcPts val="0"/>
              </a:spcBef>
              <a:buNone/>
              <a:defRPr sz="1200" cap="none" spc="100" baseline="0">
                <a:solidFill>
                  <a:schemeClr val="accent5">
                    <a:lumMod val="50000"/>
                  </a:schemeClr>
                </a:solidFill>
                <a:latin typeface="Meiryo UI" panose="020B0604030504040204" pitchFamily="50" charset="-128"/>
                <a:ea typeface="Meiryo UI" panose="020B0604030504040204" pitchFamily="50" charset="-128"/>
              </a:defRPr>
            </a:lvl1pPr>
          </a:lstStyle>
          <a:p>
            <a:pPr lvl="0" rtl="0"/>
            <a:r>
              <a:rPr lang="ja-JP" altLang="en-US" noProof="0"/>
              <a:t>クリックしてテキストを追加</a:t>
            </a:r>
          </a:p>
        </p:txBody>
      </p:sp>
      <p:sp>
        <p:nvSpPr>
          <p:cNvPr id="25" name="テキスト プレースホルダー 14">
            <a:extLst>
              <a:ext uri="{FF2B5EF4-FFF2-40B4-BE49-F238E27FC236}">
                <a16:creationId xmlns:a16="http://schemas.microsoft.com/office/drawing/2014/main" id="{EC8A3FD2-F6F6-40A0-89E1-7769CBB8D4BB}"/>
              </a:ext>
            </a:extLst>
          </p:cNvPr>
          <p:cNvSpPr>
            <a:spLocks noGrp="1"/>
          </p:cNvSpPr>
          <p:nvPr>
            <p:ph type="body" sz="quarter" idx="22" hasCustomPrompt="1"/>
          </p:nvPr>
        </p:nvSpPr>
        <p:spPr>
          <a:xfrm>
            <a:off x="5659421" y="3170170"/>
            <a:ext cx="495300" cy="652276"/>
          </a:xfrm>
          <a:prstGeom prst="rect">
            <a:avLst/>
          </a:prstGeom>
        </p:spPr>
        <p:txBody>
          <a:bodyPr rtlCol="0"/>
          <a:lstStyle>
            <a:lvl1pPr marL="0" indent="0" algn="ctr">
              <a:lnSpc>
                <a:spcPct val="80000"/>
              </a:lnSpc>
              <a:spcBef>
                <a:spcPts val="0"/>
              </a:spcBef>
              <a:buNone/>
              <a:defRPr sz="1200" cap="none" spc="100" baseline="0">
                <a:solidFill>
                  <a:schemeClr val="accent5">
                    <a:lumMod val="50000"/>
                  </a:schemeClr>
                </a:solidFill>
                <a:latin typeface="Meiryo UI" panose="020B0604030504040204" pitchFamily="50" charset="-128"/>
                <a:ea typeface="Meiryo UI" panose="020B0604030504040204" pitchFamily="50" charset="-128"/>
              </a:defRPr>
            </a:lvl1pPr>
          </a:lstStyle>
          <a:p>
            <a:pPr lvl="0" rtl="0"/>
            <a:r>
              <a:rPr lang="ja-JP" altLang="en-US" noProof="0"/>
              <a:t>クリックしてテキストを追加</a:t>
            </a:r>
          </a:p>
        </p:txBody>
      </p:sp>
      <p:sp>
        <p:nvSpPr>
          <p:cNvPr id="26" name="テキスト プレースホルダー 14">
            <a:extLst>
              <a:ext uri="{FF2B5EF4-FFF2-40B4-BE49-F238E27FC236}">
                <a16:creationId xmlns:a16="http://schemas.microsoft.com/office/drawing/2014/main" id="{A882D901-8E7C-431B-B6E9-14C8BD5B22C0}"/>
              </a:ext>
            </a:extLst>
          </p:cNvPr>
          <p:cNvSpPr>
            <a:spLocks noGrp="1"/>
          </p:cNvSpPr>
          <p:nvPr>
            <p:ph type="body" sz="quarter" idx="23" hasCustomPrompt="1"/>
          </p:nvPr>
        </p:nvSpPr>
        <p:spPr>
          <a:xfrm>
            <a:off x="6448836" y="3170170"/>
            <a:ext cx="495300" cy="652276"/>
          </a:xfrm>
          <a:prstGeom prst="rect">
            <a:avLst/>
          </a:prstGeom>
        </p:spPr>
        <p:txBody>
          <a:bodyPr rtlCol="0"/>
          <a:lstStyle>
            <a:lvl1pPr marL="0" indent="0" algn="ctr">
              <a:lnSpc>
                <a:spcPct val="80000"/>
              </a:lnSpc>
              <a:spcBef>
                <a:spcPts val="0"/>
              </a:spcBef>
              <a:buNone/>
              <a:defRPr sz="1200" cap="none" spc="100" baseline="0">
                <a:solidFill>
                  <a:schemeClr val="accent5">
                    <a:lumMod val="50000"/>
                  </a:schemeClr>
                </a:solidFill>
                <a:latin typeface="Meiryo UI" panose="020B0604030504040204" pitchFamily="50" charset="-128"/>
                <a:ea typeface="Meiryo UI" panose="020B0604030504040204" pitchFamily="50" charset="-128"/>
              </a:defRPr>
            </a:lvl1pPr>
          </a:lstStyle>
          <a:p>
            <a:pPr lvl="0" rtl="0"/>
            <a:r>
              <a:rPr lang="ja-JP" altLang="en-US" noProof="0"/>
              <a:t>クリックしてテキストを追加</a:t>
            </a:r>
          </a:p>
        </p:txBody>
      </p:sp>
      <p:sp>
        <p:nvSpPr>
          <p:cNvPr id="27" name="テキスト プレースホルダー 14">
            <a:extLst>
              <a:ext uri="{FF2B5EF4-FFF2-40B4-BE49-F238E27FC236}">
                <a16:creationId xmlns:a16="http://schemas.microsoft.com/office/drawing/2014/main" id="{2051E2EF-F729-4B79-8CD4-C0D60EE9AD08}"/>
              </a:ext>
            </a:extLst>
          </p:cNvPr>
          <p:cNvSpPr>
            <a:spLocks noGrp="1"/>
          </p:cNvSpPr>
          <p:nvPr>
            <p:ph type="body" sz="quarter" idx="24" hasCustomPrompt="1"/>
          </p:nvPr>
        </p:nvSpPr>
        <p:spPr>
          <a:xfrm>
            <a:off x="7238251" y="3170170"/>
            <a:ext cx="495300" cy="652276"/>
          </a:xfrm>
          <a:prstGeom prst="rect">
            <a:avLst/>
          </a:prstGeom>
        </p:spPr>
        <p:txBody>
          <a:bodyPr rtlCol="0"/>
          <a:lstStyle>
            <a:lvl1pPr marL="0" indent="0" algn="ctr">
              <a:lnSpc>
                <a:spcPct val="80000"/>
              </a:lnSpc>
              <a:spcBef>
                <a:spcPts val="0"/>
              </a:spcBef>
              <a:buNone/>
              <a:defRPr sz="1200" cap="none" spc="100" baseline="0">
                <a:solidFill>
                  <a:schemeClr val="accent5">
                    <a:lumMod val="50000"/>
                  </a:schemeClr>
                </a:solidFill>
                <a:latin typeface="Meiryo UI" panose="020B0604030504040204" pitchFamily="50" charset="-128"/>
                <a:ea typeface="Meiryo UI" panose="020B0604030504040204" pitchFamily="50" charset="-128"/>
              </a:defRPr>
            </a:lvl1pPr>
          </a:lstStyle>
          <a:p>
            <a:pPr lvl="0" rtl="0"/>
            <a:r>
              <a:rPr lang="ja-JP" altLang="en-US" noProof="0"/>
              <a:t>クリックしてテキストを追加</a:t>
            </a:r>
          </a:p>
        </p:txBody>
      </p:sp>
      <p:sp>
        <p:nvSpPr>
          <p:cNvPr id="28" name="テキスト プレースホルダー 14">
            <a:extLst>
              <a:ext uri="{FF2B5EF4-FFF2-40B4-BE49-F238E27FC236}">
                <a16:creationId xmlns:a16="http://schemas.microsoft.com/office/drawing/2014/main" id="{A8A6BF26-67C7-4AFD-82B4-5F8831E6276B}"/>
              </a:ext>
            </a:extLst>
          </p:cNvPr>
          <p:cNvSpPr>
            <a:spLocks noGrp="1"/>
          </p:cNvSpPr>
          <p:nvPr>
            <p:ph type="body" sz="quarter" idx="25" hasCustomPrompt="1"/>
          </p:nvPr>
        </p:nvSpPr>
        <p:spPr>
          <a:xfrm>
            <a:off x="8027666" y="3170170"/>
            <a:ext cx="495300" cy="652276"/>
          </a:xfrm>
          <a:prstGeom prst="rect">
            <a:avLst/>
          </a:prstGeom>
        </p:spPr>
        <p:txBody>
          <a:bodyPr rtlCol="0"/>
          <a:lstStyle>
            <a:lvl1pPr marL="0" indent="0" algn="ctr">
              <a:lnSpc>
                <a:spcPct val="80000"/>
              </a:lnSpc>
              <a:spcBef>
                <a:spcPts val="0"/>
              </a:spcBef>
              <a:buNone/>
              <a:defRPr sz="1200" cap="none" spc="100" baseline="0">
                <a:solidFill>
                  <a:schemeClr val="accent5">
                    <a:lumMod val="50000"/>
                  </a:schemeClr>
                </a:solidFill>
                <a:latin typeface="Meiryo UI" panose="020B0604030504040204" pitchFamily="50" charset="-128"/>
                <a:ea typeface="Meiryo UI" panose="020B0604030504040204" pitchFamily="50" charset="-128"/>
              </a:defRPr>
            </a:lvl1pPr>
          </a:lstStyle>
          <a:p>
            <a:pPr lvl="0" rtl="0"/>
            <a:r>
              <a:rPr lang="ja-JP" altLang="en-US" noProof="0"/>
              <a:t>クリックしてテキストを追加</a:t>
            </a:r>
          </a:p>
        </p:txBody>
      </p:sp>
      <p:sp>
        <p:nvSpPr>
          <p:cNvPr id="29" name="テキスト プレースホルダー 14">
            <a:extLst>
              <a:ext uri="{FF2B5EF4-FFF2-40B4-BE49-F238E27FC236}">
                <a16:creationId xmlns:a16="http://schemas.microsoft.com/office/drawing/2014/main" id="{9D579002-8C14-4A35-90BB-43E508420D98}"/>
              </a:ext>
            </a:extLst>
          </p:cNvPr>
          <p:cNvSpPr>
            <a:spLocks noGrp="1"/>
          </p:cNvSpPr>
          <p:nvPr>
            <p:ph type="body" sz="quarter" idx="26" hasCustomPrompt="1"/>
          </p:nvPr>
        </p:nvSpPr>
        <p:spPr>
          <a:xfrm>
            <a:off x="8817081" y="3170170"/>
            <a:ext cx="495300" cy="652276"/>
          </a:xfrm>
          <a:prstGeom prst="rect">
            <a:avLst/>
          </a:prstGeom>
        </p:spPr>
        <p:txBody>
          <a:bodyPr rtlCol="0"/>
          <a:lstStyle>
            <a:lvl1pPr marL="0" indent="0" algn="ctr">
              <a:lnSpc>
                <a:spcPct val="80000"/>
              </a:lnSpc>
              <a:spcBef>
                <a:spcPts val="0"/>
              </a:spcBef>
              <a:buNone/>
              <a:defRPr sz="1200" cap="none" spc="100" baseline="0">
                <a:solidFill>
                  <a:schemeClr val="accent5">
                    <a:lumMod val="50000"/>
                  </a:schemeClr>
                </a:solidFill>
                <a:latin typeface="Meiryo UI" panose="020B0604030504040204" pitchFamily="50" charset="-128"/>
                <a:ea typeface="Meiryo UI" panose="020B0604030504040204" pitchFamily="50" charset="-128"/>
              </a:defRPr>
            </a:lvl1pPr>
          </a:lstStyle>
          <a:p>
            <a:pPr lvl="0" rtl="0"/>
            <a:r>
              <a:rPr lang="ja-JP" altLang="en-US" noProof="0"/>
              <a:t>クリックしてテキストを追加</a:t>
            </a:r>
          </a:p>
        </p:txBody>
      </p:sp>
      <p:sp>
        <p:nvSpPr>
          <p:cNvPr id="30" name="テキスト プレースホルダー 14">
            <a:extLst>
              <a:ext uri="{FF2B5EF4-FFF2-40B4-BE49-F238E27FC236}">
                <a16:creationId xmlns:a16="http://schemas.microsoft.com/office/drawing/2014/main" id="{AA2D386B-15E3-4543-8D79-5B890CB60E7F}"/>
              </a:ext>
            </a:extLst>
          </p:cNvPr>
          <p:cNvSpPr>
            <a:spLocks noGrp="1"/>
          </p:cNvSpPr>
          <p:nvPr>
            <p:ph type="body" sz="quarter" idx="27" hasCustomPrompt="1"/>
          </p:nvPr>
        </p:nvSpPr>
        <p:spPr>
          <a:xfrm>
            <a:off x="9606496" y="3170170"/>
            <a:ext cx="495300" cy="652276"/>
          </a:xfrm>
          <a:prstGeom prst="rect">
            <a:avLst/>
          </a:prstGeom>
        </p:spPr>
        <p:txBody>
          <a:bodyPr rtlCol="0"/>
          <a:lstStyle>
            <a:lvl1pPr marL="0" indent="0" algn="ctr">
              <a:lnSpc>
                <a:spcPct val="80000"/>
              </a:lnSpc>
              <a:spcBef>
                <a:spcPts val="0"/>
              </a:spcBef>
              <a:buNone/>
              <a:defRPr sz="1200" cap="none" spc="100" baseline="0">
                <a:solidFill>
                  <a:schemeClr val="accent5">
                    <a:lumMod val="50000"/>
                  </a:schemeClr>
                </a:solidFill>
                <a:latin typeface="Meiryo UI" panose="020B0604030504040204" pitchFamily="50" charset="-128"/>
                <a:ea typeface="Meiryo UI" panose="020B0604030504040204" pitchFamily="50" charset="-128"/>
              </a:defRPr>
            </a:lvl1pPr>
          </a:lstStyle>
          <a:p>
            <a:pPr lvl="0" rtl="0"/>
            <a:r>
              <a:rPr lang="ja-JP" altLang="en-US" noProof="0"/>
              <a:t>クリックしてテキストを追加</a:t>
            </a:r>
          </a:p>
        </p:txBody>
      </p:sp>
      <p:sp>
        <p:nvSpPr>
          <p:cNvPr id="31" name="テキスト プレースホルダー 14">
            <a:extLst>
              <a:ext uri="{FF2B5EF4-FFF2-40B4-BE49-F238E27FC236}">
                <a16:creationId xmlns:a16="http://schemas.microsoft.com/office/drawing/2014/main" id="{D1BBCCCB-0A70-4CE2-AC23-DC53C20096BA}"/>
              </a:ext>
            </a:extLst>
          </p:cNvPr>
          <p:cNvSpPr>
            <a:spLocks noGrp="1"/>
          </p:cNvSpPr>
          <p:nvPr>
            <p:ph type="body" sz="quarter" idx="28" hasCustomPrompt="1"/>
          </p:nvPr>
        </p:nvSpPr>
        <p:spPr>
          <a:xfrm>
            <a:off x="10395907" y="3170170"/>
            <a:ext cx="495300" cy="652276"/>
          </a:xfrm>
          <a:prstGeom prst="rect">
            <a:avLst/>
          </a:prstGeom>
        </p:spPr>
        <p:txBody>
          <a:bodyPr rtlCol="0"/>
          <a:lstStyle>
            <a:lvl1pPr marL="0" indent="0" algn="ctr">
              <a:lnSpc>
                <a:spcPct val="80000"/>
              </a:lnSpc>
              <a:spcBef>
                <a:spcPts val="0"/>
              </a:spcBef>
              <a:buNone/>
              <a:defRPr sz="1200" cap="none" spc="100" baseline="0">
                <a:solidFill>
                  <a:schemeClr val="accent5">
                    <a:lumMod val="50000"/>
                  </a:schemeClr>
                </a:solidFill>
                <a:latin typeface="Meiryo UI" panose="020B0604030504040204" pitchFamily="50" charset="-128"/>
                <a:ea typeface="Meiryo UI" panose="020B0604030504040204" pitchFamily="50" charset="-128"/>
              </a:defRPr>
            </a:lvl1pPr>
          </a:lstStyle>
          <a:p>
            <a:pPr lvl="0" rtl="0"/>
            <a:r>
              <a:rPr lang="ja-JP" altLang="en-US" noProof="0"/>
              <a:t>クリックしてテキストを追加</a:t>
            </a:r>
          </a:p>
        </p:txBody>
      </p:sp>
      <p:sp>
        <p:nvSpPr>
          <p:cNvPr id="61" name="テキスト プレースホルダー 14">
            <a:extLst>
              <a:ext uri="{FF2B5EF4-FFF2-40B4-BE49-F238E27FC236}">
                <a16:creationId xmlns:a16="http://schemas.microsoft.com/office/drawing/2014/main" id="{83DD38EA-382F-4255-927F-5F23153D51A7}"/>
              </a:ext>
            </a:extLst>
          </p:cNvPr>
          <p:cNvSpPr>
            <a:spLocks noGrp="1"/>
          </p:cNvSpPr>
          <p:nvPr>
            <p:ph type="body" sz="quarter" idx="46" hasCustomPrompt="1"/>
          </p:nvPr>
        </p:nvSpPr>
        <p:spPr>
          <a:xfrm>
            <a:off x="2029367" y="4003137"/>
            <a:ext cx="1440088" cy="408780"/>
          </a:xfrm>
          <a:prstGeom prst="rect">
            <a:avLst/>
          </a:prstGeom>
        </p:spPr>
        <p:txBody>
          <a:bodyPr rtlCol="0" anchor="b"/>
          <a:lstStyle>
            <a:lvl1pPr marL="0" indent="0" algn="ctr">
              <a:lnSpc>
                <a:spcPct val="100000"/>
              </a:lnSpc>
              <a:spcBef>
                <a:spcPts val="0"/>
              </a:spcBef>
              <a:buNone/>
              <a:defRPr sz="1400" cap="none" spc="100" baseline="0">
                <a:solidFill>
                  <a:schemeClr val="accent5">
                    <a:lumMod val="50000"/>
                  </a:schemeClr>
                </a:solidFill>
                <a:latin typeface="Meiryo UI" panose="020B0604030504040204" pitchFamily="50" charset="-128"/>
                <a:ea typeface="Meiryo UI" panose="020B0604030504040204" pitchFamily="50" charset="-128"/>
              </a:defRPr>
            </a:lvl1pPr>
          </a:lstStyle>
          <a:p>
            <a:pPr lvl="0" rtl="0"/>
            <a:r>
              <a:rPr lang="ja-JP" altLang="en-US" noProof="0"/>
              <a:t>クリックしてテキストを追加</a:t>
            </a:r>
          </a:p>
        </p:txBody>
      </p:sp>
      <p:sp>
        <p:nvSpPr>
          <p:cNvPr id="62" name="テキスト プレースホルダー 14">
            <a:extLst>
              <a:ext uri="{FF2B5EF4-FFF2-40B4-BE49-F238E27FC236}">
                <a16:creationId xmlns:a16="http://schemas.microsoft.com/office/drawing/2014/main" id="{DDBB317C-ECEA-48F8-B070-51A7C7B4CDB2}"/>
              </a:ext>
            </a:extLst>
          </p:cNvPr>
          <p:cNvSpPr>
            <a:spLocks noGrp="1"/>
          </p:cNvSpPr>
          <p:nvPr>
            <p:ph type="body" sz="quarter" idx="47" hasCustomPrompt="1"/>
          </p:nvPr>
        </p:nvSpPr>
        <p:spPr>
          <a:xfrm>
            <a:off x="5976442" y="4003137"/>
            <a:ext cx="1440088" cy="408780"/>
          </a:xfrm>
          <a:prstGeom prst="rect">
            <a:avLst/>
          </a:prstGeom>
        </p:spPr>
        <p:txBody>
          <a:bodyPr rtlCol="0" anchor="b"/>
          <a:lstStyle>
            <a:lvl1pPr marL="0" indent="0" algn="ctr">
              <a:lnSpc>
                <a:spcPct val="100000"/>
              </a:lnSpc>
              <a:spcBef>
                <a:spcPts val="0"/>
              </a:spcBef>
              <a:buNone/>
              <a:defRPr sz="1400" b="0" cap="none" spc="100" baseline="0">
                <a:solidFill>
                  <a:schemeClr val="accent5">
                    <a:lumMod val="50000"/>
                  </a:schemeClr>
                </a:solidFill>
                <a:latin typeface="Meiryo UI" panose="020B0604030504040204" pitchFamily="50" charset="-128"/>
                <a:ea typeface="Meiryo UI" panose="020B0604030504040204" pitchFamily="50" charset="-128"/>
              </a:defRPr>
            </a:lvl1pPr>
          </a:lstStyle>
          <a:p>
            <a:pPr lvl="0" rtl="0"/>
            <a:r>
              <a:rPr lang="ja-JP" altLang="en-US" noProof="0"/>
              <a:t>クリックしてテキストを追加</a:t>
            </a:r>
          </a:p>
        </p:txBody>
      </p:sp>
      <p:sp>
        <p:nvSpPr>
          <p:cNvPr id="63" name="テキスト プレースホルダー 14">
            <a:extLst>
              <a:ext uri="{FF2B5EF4-FFF2-40B4-BE49-F238E27FC236}">
                <a16:creationId xmlns:a16="http://schemas.microsoft.com/office/drawing/2014/main" id="{5C19CD78-318A-4E21-9027-254A8711F4C1}"/>
              </a:ext>
            </a:extLst>
          </p:cNvPr>
          <p:cNvSpPr>
            <a:spLocks noGrp="1"/>
          </p:cNvSpPr>
          <p:nvPr>
            <p:ph type="body" sz="quarter" idx="48" hasCustomPrompt="1"/>
          </p:nvPr>
        </p:nvSpPr>
        <p:spPr>
          <a:xfrm>
            <a:off x="9923517" y="4003137"/>
            <a:ext cx="1440088" cy="408780"/>
          </a:xfrm>
          <a:prstGeom prst="rect">
            <a:avLst/>
          </a:prstGeom>
        </p:spPr>
        <p:txBody>
          <a:bodyPr rtlCol="0" anchor="b"/>
          <a:lstStyle>
            <a:lvl1pPr marL="0" indent="0" algn="ctr">
              <a:lnSpc>
                <a:spcPct val="100000"/>
              </a:lnSpc>
              <a:spcBef>
                <a:spcPts val="0"/>
              </a:spcBef>
              <a:buNone/>
              <a:defRPr sz="1400" cap="none" spc="100" baseline="0">
                <a:solidFill>
                  <a:schemeClr val="accent5">
                    <a:lumMod val="50000"/>
                  </a:schemeClr>
                </a:solidFill>
                <a:latin typeface="Meiryo UI" panose="020B0604030504040204" pitchFamily="50" charset="-128"/>
                <a:ea typeface="Meiryo UI" panose="020B0604030504040204" pitchFamily="50" charset="-128"/>
              </a:defRPr>
            </a:lvl1pPr>
          </a:lstStyle>
          <a:p>
            <a:pPr lvl="0" rtl="0"/>
            <a:r>
              <a:rPr lang="ja-JP" altLang="en-US" noProof="0"/>
              <a:t>クリックしてテキストを追加</a:t>
            </a:r>
          </a:p>
        </p:txBody>
      </p:sp>
      <p:sp>
        <p:nvSpPr>
          <p:cNvPr id="57" name="テキスト プレースホルダー 14">
            <a:extLst>
              <a:ext uri="{FF2B5EF4-FFF2-40B4-BE49-F238E27FC236}">
                <a16:creationId xmlns:a16="http://schemas.microsoft.com/office/drawing/2014/main" id="{A437805B-FB40-4996-AD55-1BF1A2D64F0B}"/>
              </a:ext>
            </a:extLst>
          </p:cNvPr>
          <p:cNvSpPr>
            <a:spLocks noGrp="1"/>
          </p:cNvSpPr>
          <p:nvPr>
            <p:ph type="body" sz="quarter" idx="42" hasCustomPrompt="1"/>
          </p:nvPr>
        </p:nvSpPr>
        <p:spPr>
          <a:xfrm>
            <a:off x="696804" y="4437609"/>
            <a:ext cx="1021001" cy="501726"/>
          </a:xfrm>
          <a:prstGeom prst="rect">
            <a:avLst/>
          </a:prstGeom>
        </p:spPr>
        <p:txBody>
          <a:bodyPr rtlCol="0" anchor="ctr"/>
          <a:lstStyle>
            <a:lvl1pPr marL="0" indent="0" algn="ctr">
              <a:buNone/>
              <a:defRPr sz="2000" cap="none" spc="100" baseline="0">
                <a:solidFill>
                  <a:schemeClr val="accent5">
                    <a:lumMod val="50000"/>
                  </a:schemeClr>
                </a:solidFill>
                <a:latin typeface="Meiryo UI" panose="020B0604030504040204" pitchFamily="50" charset="-128"/>
                <a:ea typeface="Meiryo UI" panose="020B0604030504040204" pitchFamily="50" charset="-128"/>
              </a:defRPr>
            </a:lvl1pPr>
          </a:lstStyle>
          <a:p>
            <a:pPr lvl="0" rtl="0"/>
            <a:r>
              <a:rPr lang="ja-JP" altLang="en-US" noProof="0"/>
              <a:t>年の追加</a:t>
            </a:r>
          </a:p>
        </p:txBody>
      </p:sp>
      <p:sp>
        <p:nvSpPr>
          <p:cNvPr id="32" name="テキスト プレースホルダー 14">
            <a:extLst>
              <a:ext uri="{FF2B5EF4-FFF2-40B4-BE49-F238E27FC236}">
                <a16:creationId xmlns:a16="http://schemas.microsoft.com/office/drawing/2014/main" id="{40A55730-770B-4851-B7C1-A3AE260339EC}"/>
              </a:ext>
            </a:extLst>
          </p:cNvPr>
          <p:cNvSpPr>
            <a:spLocks noGrp="1"/>
          </p:cNvSpPr>
          <p:nvPr>
            <p:ph type="body" sz="quarter" idx="29" hasCustomPrompt="1"/>
          </p:nvPr>
        </p:nvSpPr>
        <p:spPr>
          <a:xfrm>
            <a:off x="1712346" y="4871997"/>
            <a:ext cx="495300" cy="652272"/>
          </a:xfrm>
          <a:prstGeom prst="rect">
            <a:avLst/>
          </a:prstGeom>
        </p:spPr>
        <p:txBody>
          <a:bodyPr rtlCol="0"/>
          <a:lstStyle>
            <a:lvl1pPr marL="0" indent="0" algn="ctr">
              <a:lnSpc>
                <a:spcPct val="80000"/>
              </a:lnSpc>
              <a:spcBef>
                <a:spcPts val="0"/>
              </a:spcBef>
              <a:buNone/>
              <a:defRPr sz="1200" cap="none" spc="100" baseline="0">
                <a:solidFill>
                  <a:schemeClr val="accent5">
                    <a:lumMod val="50000"/>
                  </a:schemeClr>
                </a:solidFill>
                <a:latin typeface="Meiryo UI" panose="020B0604030504040204" pitchFamily="50" charset="-128"/>
                <a:ea typeface="Meiryo UI" panose="020B0604030504040204" pitchFamily="50" charset="-128"/>
              </a:defRPr>
            </a:lvl1pPr>
          </a:lstStyle>
          <a:p>
            <a:pPr lvl="0" rtl="0"/>
            <a:r>
              <a:rPr lang="ja-JP" altLang="en-US" noProof="0"/>
              <a:t>クリックしてテキストを追加</a:t>
            </a:r>
          </a:p>
        </p:txBody>
      </p:sp>
      <p:sp>
        <p:nvSpPr>
          <p:cNvPr id="33" name="テキスト プレースホルダー 14">
            <a:extLst>
              <a:ext uri="{FF2B5EF4-FFF2-40B4-BE49-F238E27FC236}">
                <a16:creationId xmlns:a16="http://schemas.microsoft.com/office/drawing/2014/main" id="{32F5F67C-8450-4CC2-984C-18CEA2A424FA}"/>
              </a:ext>
            </a:extLst>
          </p:cNvPr>
          <p:cNvSpPr>
            <a:spLocks noGrp="1"/>
          </p:cNvSpPr>
          <p:nvPr>
            <p:ph type="body" sz="quarter" idx="30" hasCustomPrompt="1"/>
          </p:nvPr>
        </p:nvSpPr>
        <p:spPr>
          <a:xfrm>
            <a:off x="2501761" y="4871997"/>
            <a:ext cx="495300" cy="652272"/>
          </a:xfrm>
          <a:prstGeom prst="rect">
            <a:avLst/>
          </a:prstGeom>
        </p:spPr>
        <p:txBody>
          <a:bodyPr rtlCol="0"/>
          <a:lstStyle>
            <a:lvl1pPr marL="0" indent="0" algn="ctr">
              <a:lnSpc>
                <a:spcPct val="80000"/>
              </a:lnSpc>
              <a:spcBef>
                <a:spcPts val="0"/>
              </a:spcBef>
              <a:buNone/>
              <a:defRPr sz="1200" cap="none" spc="100" baseline="0">
                <a:solidFill>
                  <a:schemeClr val="accent5">
                    <a:lumMod val="50000"/>
                  </a:schemeClr>
                </a:solidFill>
                <a:latin typeface="Meiryo UI" panose="020B0604030504040204" pitchFamily="50" charset="-128"/>
                <a:ea typeface="Meiryo UI" panose="020B0604030504040204" pitchFamily="50" charset="-128"/>
              </a:defRPr>
            </a:lvl1pPr>
          </a:lstStyle>
          <a:p>
            <a:pPr lvl="0" rtl="0"/>
            <a:r>
              <a:rPr lang="ja-JP" altLang="en-US" noProof="0"/>
              <a:t>クリックしてテキストを追加</a:t>
            </a:r>
          </a:p>
        </p:txBody>
      </p:sp>
      <p:sp>
        <p:nvSpPr>
          <p:cNvPr id="34" name="テキスト プレースホルダー 14">
            <a:extLst>
              <a:ext uri="{FF2B5EF4-FFF2-40B4-BE49-F238E27FC236}">
                <a16:creationId xmlns:a16="http://schemas.microsoft.com/office/drawing/2014/main" id="{205940B1-D0A7-4FA0-8075-1DD875262A2B}"/>
              </a:ext>
            </a:extLst>
          </p:cNvPr>
          <p:cNvSpPr>
            <a:spLocks noGrp="1"/>
          </p:cNvSpPr>
          <p:nvPr>
            <p:ph type="body" sz="quarter" idx="31" hasCustomPrompt="1"/>
          </p:nvPr>
        </p:nvSpPr>
        <p:spPr>
          <a:xfrm>
            <a:off x="3291176" y="4871997"/>
            <a:ext cx="495300" cy="652272"/>
          </a:xfrm>
          <a:prstGeom prst="rect">
            <a:avLst/>
          </a:prstGeom>
        </p:spPr>
        <p:txBody>
          <a:bodyPr rtlCol="0"/>
          <a:lstStyle>
            <a:lvl1pPr marL="0" indent="0" algn="ctr">
              <a:lnSpc>
                <a:spcPct val="80000"/>
              </a:lnSpc>
              <a:spcBef>
                <a:spcPts val="0"/>
              </a:spcBef>
              <a:buNone/>
              <a:defRPr sz="1200" cap="none" spc="100" baseline="0">
                <a:solidFill>
                  <a:schemeClr val="accent5">
                    <a:lumMod val="50000"/>
                  </a:schemeClr>
                </a:solidFill>
                <a:latin typeface="Meiryo UI" panose="020B0604030504040204" pitchFamily="50" charset="-128"/>
                <a:ea typeface="Meiryo UI" panose="020B0604030504040204" pitchFamily="50" charset="-128"/>
              </a:defRPr>
            </a:lvl1pPr>
          </a:lstStyle>
          <a:p>
            <a:pPr lvl="0" rtl="0"/>
            <a:r>
              <a:rPr lang="ja-JP" altLang="en-US" noProof="0"/>
              <a:t>クリックしてテキストを追加</a:t>
            </a:r>
          </a:p>
        </p:txBody>
      </p:sp>
      <p:sp>
        <p:nvSpPr>
          <p:cNvPr id="35" name="テキスト プレースホルダー 14">
            <a:extLst>
              <a:ext uri="{FF2B5EF4-FFF2-40B4-BE49-F238E27FC236}">
                <a16:creationId xmlns:a16="http://schemas.microsoft.com/office/drawing/2014/main" id="{FF257E24-EF53-4359-8CF5-CC42A8F66184}"/>
              </a:ext>
            </a:extLst>
          </p:cNvPr>
          <p:cNvSpPr>
            <a:spLocks noGrp="1"/>
          </p:cNvSpPr>
          <p:nvPr>
            <p:ph type="body" sz="quarter" idx="32" hasCustomPrompt="1"/>
          </p:nvPr>
        </p:nvSpPr>
        <p:spPr>
          <a:xfrm>
            <a:off x="4080591" y="4871997"/>
            <a:ext cx="495300" cy="652272"/>
          </a:xfrm>
          <a:prstGeom prst="rect">
            <a:avLst/>
          </a:prstGeom>
        </p:spPr>
        <p:txBody>
          <a:bodyPr rtlCol="0"/>
          <a:lstStyle>
            <a:lvl1pPr marL="0" indent="0" algn="ctr">
              <a:lnSpc>
                <a:spcPct val="80000"/>
              </a:lnSpc>
              <a:spcBef>
                <a:spcPts val="0"/>
              </a:spcBef>
              <a:buNone/>
              <a:defRPr sz="1200" cap="none" spc="100" baseline="0">
                <a:solidFill>
                  <a:schemeClr val="accent5">
                    <a:lumMod val="50000"/>
                  </a:schemeClr>
                </a:solidFill>
                <a:latin typeface="Meiryo UI" panose="020B0604030504040204" pitchFamily="50" charset="-128"/>
                <a:ea typeface="Meiryo UI" panose="020B0604030504040204" pitchFamily="50" charset="-128"/>
              </a:defRPr>
            </a:lvl1pPr>
          </a:lstStyle>
          <a:p>
            <a:pPr lvl="0" rtl="0"/>
            <a:r>
              <a:rPr lang="ja-JP" altLang="en-US" noProof="0"/>
              <a:t>クリックしてテキストを追加</a:t>
            </a:r>
          </a:p>
        </p:txBody>
      </p:sp>
      <p:sp>
        <p:nvSpPr>
          <p:cNvPr id="36" name="テキスト プレースホルダー 14">
            <a:extLst>
              <a:ext uri="{FF2B5EF4-FFF2-40B4-BE49-F238E27FC236}">
                <a16:creationId xmlns:a16="http://schemas.microsoft.com/office/drawing/2014/main" id="{5A2166B8-0F7E-45E9-970E-79F921472A30}"/>
              </a:ext>
            </a:extLst>
          </p:cNvPr>
          <p:cNvSpPr>
            <a:spLocks noGrp="1"/>
          </p:cNvSpPr>
          <p:nvPr>
            <p:ph type="body" sz="quarter" idx="33" hasCustomPrompt="1"/>
          </p:nvPr>
        </p:nvSpPr>
        <p:spPr>
          <a:xfrm>
            <a:off x="4810807" y="4871997"/>
            <a:ext cx="615310" cy="652272"/>
          </a:xfrm>
          <a:prstGeom prst="rect">
            <a:avLst/>
          </a:prstGeom>
        </p:spPr>
        <p:txBody>
          <a:bodyPr rtlCol="0"/>
          <a:lstStyle>
            <a:lvl1pPr marL="0" indent="0" algn="ctr">
              <a:lnSpc>
                <a:spcPct val="80000"/>
              </a:lnSpc>
              <a:spcBef>
                <a:spcPts val="0"/>
              </a:spcBef>
              <a:buNone/>
              <a:defRPr sz="1200" cap="none" spc="100" baseline="0">
                <a:solidFill>
                  <a:schemeClr val="accent5">
                    <a:lumMod val="50000"/>
                  </a:schemeClr>
                </a:solidFill>
                <a:latin typeface="Meiryo UI" panose="020B0604030504040204" pitchFamily="50" charset="-128"/>
                <a:ea typeface="Meiryo UI" panose="020B0604030504040204" pitchFamily="50" charset="-128"/>
              </a:defRPr>
            </a:lvl1pPr>
          </a:lstStyle>
          <a:p>
            <a:pPr lvl="0" rtl="0"/>
            <a:r>
              <a:rPr lang="ja-JP" altLang="en-US" noProof="0"/>
              <a:t>クリックしてテキストを追加</a:t>
            </a:r>
          </a:p>
        </p:txBody>
      </p:sp>
      <p:sp>
        <p:nvSpPr>
          <p:cNvPr id="37" name="テキスト プレースホルダー 14">
            <a:extLst>
              <a:ext uri="{FF2B5EF4-FFF2-40B4-BE49-F238E27FC236}">
                <a16:creationId xmlns:a16="http://schemas.microsoft.com/office/drawing/2014/main" id="{FF45DCBF-40C1-4B85-9196-4C0237FA8CE9}"/>
              </a:ext>
            </a:extLst>
          </p:cNvPr>
          <p:cNvSpPr>
            <a:spLocks noGrp="1"/>
          </p:cNvSpPr>
          <p:nvPr>
            <p:ph type="body" sz="quarter" idx="34" hasCustomPrompt="1"/>
          </p:nvPr>
        </p:nvSpPr>
        <p:spPr>
          <a:xfrm>
            <a:off x="5659421" y="4871997"/>
            <a:ext cx="495300" cy="652272"/>
          </a:xfrm>
          <a:prstGeom prst="rect">
            <a:avLst/>
          </a:prstGeom>
        </p:spPr>
        <p:txBody>
          <a:bodyPr rtlCol="0"/>
          <a:lstStyle>
            <a:lvl1pPr marL="0" indent="0" algn="ctr">
              <a:lnSpc>
                <a:spcPct val="80000"/>
              </a:lnSpc>
              <a:spcBef>
                <a:spcPts val="0"/>
              </a:spcBef>
              <a:buNone/>
              <a:defRPr sz="1200" cap="none" spc="100" baseline="0">
                <a:solidFill>
                  <a:schemeClr val="accent5">
                    <a:lumMod val="50000"/>
                  </a:schemeClr>
                </a:solidFill>
                <a:latin typeface="Meiryo UI" panose="020B0604030504040204" pitchFamily="50" charset="-128"/>
                <a:ea typeface="Meiryo UI" panose="020B0604030504040204" pitchFamily="50" charset="-128"/>
              </a:defRPr>
            </a:lvl1pPr>
          </a:lstStyle>
          <a:p>
            <a:pPr lvl="0" rtl="0"/>
            <a:r>
              <a:rPr lang="ja-JP" altLang="en-US" noProof="0"/>
              <a:t>クリックしてテキストを追加</a:t>
            </a:r>
          </a:p>
        </p:txBody>
      </p:sp>
      <p:sp>
        <p:nvSpPr>
          <p:cNvPr id="38" name="テキスト プレースホルダー 14">
            <a:extLst>
              <a:ext uri="{FF2B5EF4-FFF2-40B4-BE49-F238E27FC236}">
                <a16:creationId xmlns:a16="http://schemas.microsoft.com/office/drawing/2014/main" id="{E0182695-A664-4408-ACB6-D9273831D560}"/>
              </a:ext>
            </a:extLst>
          </p:cNvPr>
          <p:cNvSpPr>
            <a:spLocks noGrp="1"/>
          </p:cNvSpPr>
          <p:nvPr>
            <p:ph type="body" sz="quarter" idx="35" hasCustomPrompt="1"/>
          </p:nvPr>
        </p:nvSpPr>
        <p:spPr>
          <a:xfrm>
            <a:off x="6448836" y="4871997"/>
            <a:ext cx="495300" cy="652272"/>
          </a:xfrm>
          <a:prstGeom prst="rect">
            <a:avLst/>
          </a:prstGeom>
        </p:spPr>
        <p:txBody>
          <a:bodyPr rtlCol="0"/>
          <a:lstStyle>
            <a:lvl1pPr marL="0" indent="0" algn="ctr">
              <a:lnSpc>
                <a:spcPct val="80000"/>
              </a:lnSpc>
              <a:spcBef>
                <a:spcPts val="0"/>
              </a:spcBef>
              <a:buNone/>
              <a:defRPr sz="1200" cap="none" spc="100" baseline="0">
                <a:solidFill>
                  <a:schemeClr val="accent5">
                    <a:lumMod val="50000"/>
                  </a:schemeClr>
                </a:solidFill>
                <a:latin typeface="Meiryo UI" panose="020B0604030504040204" pitchFamily="50" charset="-128"/>
                <a:ea typeface="Meiryo UI" panose="020B0604030504040204" pitchFamily="50" charset="-128"/>
              </a:defRPr>
            </a:lvl1pPr>
          </a:lstStyle>
          <a:p>
            <a:pPr lvl="0" rtl="0"/>
            <a:r>
              <a:rPr lang="ja-JP" altLang="en-US" noProof="0"/>
              <a:t>クリックしてテキストを追加</a:t>
            </a:r>
          </a:p>
        </p:txBody>
      </p:sp>
      <p:sp>
        <p:nvSpPr>
          <p:cNvPr id="39" name="テキスト プレースホルダー 14">
            <a:extLst>
              <a:ext uri="{FF2B5EF4-FFF2-40B4-BE49-F238E27FC236}">
                <a16:creationId xmlns:a16="http://schemas.microsoft.com/office/drawing/2014/main" id="{2928531F-4FEC-4B06-9428-27244D33B936}"/>
              </a:ext>
            </a:extLst>
          </p:cNvPr>
          <p:cNvSpPr>
            <a:spLocks noGrp="1"/>
          </p:cNvSpPr>
          <p:nvPr>
            <p:ph type="body" sz="quarter" idx="36" hasCustomPrompt="1"/>
          </p:nvPr>
        </p:nvSpPr>
        <p:spPr>
          <a:xfrm>
            <a:off x="7238251" y="4871997"/>
            <a:ext cx="495300" cy="652272"/>
          </a:xfrm>
          <a:prstGeom prst="rect">
            <a:avLst/>
          </a:prstGeom>
        </p:spPr>
        <p:txBody>
          <a:bodyPr rtlCol="0"/>
          <a:lstStyle>
            <a:lvl1pPr marL="0" indent="0" algn="ctr">
              <a:lnSpc>
                <a:spcPct val="80000"/>
              </a:lnSpc>
              <a:spcBef>
                <a:spcPts val="0"/>
              </a:spcBef>
              <a:buNone/>
              <a:defRPr sz="1200" cap="none" spc="100" baseline="0">
                <a:solidFill>
                  <a:schemeClr val="accent5">
                    <a:lumMod val="50000"/>
                  </a:schemeClr>
                </a:solidFill>
                <a:latin typeface="Meiryo UI" panose="020B0604030504040204" pitchFamily="50" charset="-128"/>
                <a:ea typeface="Meiryo UI" panose="020B0604030504040204" pitchFamily="50" charset="-128"/>
              </a:defRPr>
            </a:lvl1pPr>
          </a:lstStyle>
          <a:p>
            <a:pPr lvl="0" rtl="0"/>
            <a:r>
              <a:rPr lang="ja-JP" altLang="en-US" noProof="0"/>
              <a:t>クリックしてテキストを追加</a:t>
            </a:r>
          </a:p>
        </p:txBody>
      </p:sp>
      <p:sp>
        <p:nvSpPr>
          <p:cNvPr id="40" name="テキスト プレースホルダー 14">
            <a:extLst>
              <a:ext uri="{FF2B5EF4-FFF2-40B4-BE49-F238E27FC236}">
                <a16:creationId xmlns:a16="http://schemas.microsoft.com/office/drawing/2014/main" id="{E678C8DB-AF28-4A99-B976-36F54BA279CD}"/>
              </a:ext>
            </a:extLst>
          </p:cNvPr>
          <p:cNvSpPr>
            <a:spLocks noGrp="1"/>
          </p:cNvSpPr>
          <p:nvPr>
            <p:ph type="body" sz="quarter" idx="37" hasCustomPrompt="1"/>
          </p:nvPr>
        </p:nvSpPr>
        <p:spPr>
          <a:xfrm>
            <a:off x="8027666" y="4871997"/>
            <a:ext cx="495300" cy="652272"/>
          </a:xfrm>
          <a:prstGeom prst="rect">
            <a:avLst/>
          </a:prstGeom>
        </p:spPr>
        <p:txBody>
          <a:bodyPr rtlCol="0"/>
          <a:lstStyle>
            <a:lvl1pPr marL="0" indent="0" algn="ctr">
              <a:lnSpc>
                <a:spcPct val="80000"/>
              </a:lnSpc>
              <a:spcBef>
                <a:spcPts val="0"/>
              </a:spcBef>
              <a:buNone/>
              <a:defRPr sz="1200" cap="none" spc="100" baseline="0">
                <a:solidFill>
                  <a:schemeClr val="accent5">
                    <a:lumMod val="50000"/>
                  </a:schemeClr>
                </a:solidFill>
                <a:latin typeface="Meiryo UI" panose="020B0604030504040204" pitchFamily="50" charset="-128"/>
                <a:ea typeface="Meiryo UI" panose="020B0604030504040204" pitchFamily="50" charset="-128"/>
              </a:defRPr>
            </a:lvl1pPr>
          </a:lstStyle>
          <a:p>
            <a:pPr lvl="0" rtl="0"/>
            <a:r>
              <a:rPr lang="ja-JP" altLang="en-US" noProof="0"/>
              <a:t>クリックしてテキストを追加</a:t>
            </a:r>
          </a:p>
        </p:txBody>
      </p:sp>
      <p:sp>
        <p:nvSpPr>
          <p:cNvPr id="41" name="テキスト プレースホルダー 14">
            <a:extLst>
              <a:ext uri="{FF2B5EF4-FFF2-40B4-BE49-F238E27FC236}">
                <a16:creationId xmlns:a16="http://schemas.microsoft.com/office/drawing/2014/main" id="{FB1CBFC6-0E9C-4ECA-A915-798C00479D6B}"/>
              </a:ext>
            </a:extLst>
          </p:cNvPr>
          <p:cNvSpPr>
            <a:spLocks noGrp="1"/>
          </p:cNvSpPr>
          <p:nvPr>
            <p:ph type="body" sz="quarter" idx="38" hasCustomPrompt="1"/>
          </p:nvPr>
        </p:nvSpPr>
        <p:spPr>
          <a:xfrm>
            <a:off x="8817081" y="4871997"/>
            <a:ext cx="495300" cy="652272"/>
          </a:xfrm>
          <a:prstGeom prst="rect">
            <a:avLst/>
          </a:prstGeom>
        </p:spPr>
        <p:txBody>
          <a:bodyPr rtlCol="0"/>
          <a:lstStyle>
            <a:lvl1pPr marL="0" indent="0" algn="ctr">
              <a:lnSpc>
                <a:spcPct val="80000"/>
              </a:lnSpc>
              <a:spcBef>
                <a:spcPts val="0"/>
              </a:spcBef>
              <a:buNone/>
              <a:defRPr sz="1200" cap="none" spc="100" baseline="0">
                <a:solidFill>
                  <a:schemeClr val="accent5">
                    <a:lumMod val="50000"/>
                  </a:schemeClr>
                </a:solidFill>
                <a:latin typeface="Meiryo UI" panose="020B0604030504040204" pitchFamily="50" charset="-128"/>
                <a:ea typeface="Meiryo UI" panose="020B0604030504040204" pitchFamily="50" charset="-128"/>
              </a:defRPr>
            </a:lvl1pPr>
          </a:lstStyle>
          <a:p>
            <a:pPr lvl="0" rtl="0"/>
            <a:r>
              <a:rPr lang="ja-JP" altLang="en-US" noProof="0"/>
              <a:t>クリックしてテキストを追加</a:t>
            </a:r>
          </a:p>
        </p:txBody>
      </p:sp>
      <p:sp>
        <p:nvSpPr>
          <p:cNvPr id="42" name="テキスト プレースホルダー 14">
            <a:extLst>
              <a:ext uri="{FF2B5EF4-FFF2-40B4-BE49-F238E27FC236}">
                <a16:creationId xmlns:a16="http://schemas.microsoft.com/office/drawing/2014/main" id="{B4EC71CB-AE6D-46A0-87B4-6E2BD6A1CF6F}"/>
              </a:ext>
            </a:extLst>
          </p:cNvPr>
          <p:cNvSpPr>
            <a:spLocks noGrp="1"/>
          </p:cNvSpPr>
          <p:nvPr>
            <p:ph type="body" sz="quarter" idx="39" hasCustomPrompt="1"/>
          </p:nvPr>
        </p:nvSpPr>
        <p:spPr>
          <a:xfrm>
            <a:off x="9606496" y="4871997"/>
            <a:ext cx="495300" cy="652272"/>
          </a:xfrm>
          <a:prstGeom prst="rect">
            <a:avLst/>
          </a:prstGeom>
        </p:spPr>
        <p:txBody>
          <a:bodyPr rtlCol="0"/>
          <a:lstStyle>
            <a:lvl1pPr marL="0" indent="0" algn="ctr">
              <a:lnSpc>
                <a:spcPct val="80000"/>
              </a:lnSpc>
              <a:spcBef>
                <a:spcPts val="0"/>
              </a:spcBef>
              <a:buNone/>
              <a:defRPr sz="1200" cap="none" spc="100" baseline="0">
                <a:solidFill>
                  <a:schemeClr val="accent5">
                    <a:lumMod val="50000"/>
                  </a:schemeClr>
                </a:solidFill>
                <a:latin typeface="Meiryo UI" panose="020B0604030504040204" pitchFamily="50" charset="-128"/>
                <a:ea typeface="Meiryo UI" panose="020B0604030504040204" pitchFamily="50" charset="-128"/>
              </a:defRPr>
            </a:lvl1pPr>
          </a:lstStyle>
          <a:p>
            <a:pPr lvl="0" rtl="0"/>
            <a:r>
              <a:rPr lang="ja-JP" altLang="en-US" noProof="0"/>
              <a:t>クリックしてテキストを追加</a:t>
            </a:r>
          </a:p>
        </p:txBody>
      </p:sp>
      <p:sp>
        <p:nvSpPr>
          <p:cNvPr id="43" name="テキスト プレースホルダー 14">
            <a:extLst>
              <a:ext uri="{FF2B5EF4-FFF2-40B4-BE49-F238E27FC236}">
                <a16:creationId xmlns:a16="http://schemas.microsoft.com/office/drawing/2014/main" id="{16A1EE39-3790-4721-9E09-19024F590A96}"/>
              </a:ext>
            </a:extLst>
          </p:cNvPr>
          <p:cNvSpPr>
            <a:spLocks noGrp="1"/>
          </p:cNvSpPr>
          <p:nvPr>
            <p:ph type="body" sz="quarter" idx="40" hasCustomPrompt="1"/>
          </p:nvPr>
        </p:nvSpPr>
        <p:spPr>
          <a:xfrm>
            <a:off x="10395907" y="4871997"/>
            <a:ext cx="495300" cy="652272"/>
          </a:xfrm>
          <a:prstGeom prst="rect">
            <a:avLst/>
          </a:prstGeom>
        </p:spPr>
        <p:txBody>
          <a:bodyPr rtlCol="0"/>
          <a:lstStyle>
            <a:lvl1pPr marL="0" indent="0" algn="ctr">
              <a:lnSpc>
                <a:spcPct val="80000"/>
              </a:lnSpc>
              <a:spcBef>
                <a:spcPts val="0"/>
              </a:spcBef>
              <a:buNone/>
              <a:defRPr sz="1200" cap="none" spc="100" baseline="0">
                <a:solidFill>
                  <a:schemeClr val="accent5">
                    <a:lumMod val="50000"/>
                  </a:schemeClr>
                </a:solidFill>
                <a:latin typeface="Meiryo UI" panose="020B0604030504040204" pitchFamily="50" charset="-128"/>
                <a:ea typeface="Meiryo UI" panose="020B0604030504040204" pitchFamily="50" charset="-128"/>
              </a:defRPr>
            </a:lvl1pPr>
          </a:lstStyle>
          <a:p>
            <a:pPr lvl="0" rtl="0"/>
            <a:r>
              <a:rPr lang="ja-JP" altLang="en-US" noProof="0"/>
              <a:t>クリックしてテキストを追加</a:t>
            </a:r>
          </a:p>
        </p:txBody>
      </p:sp>
      <p:grpSp>
        <p:nvGrpSpPr>
          <p:cNvPr id="44" name="グループ 43">
            <a:extLst>
              <a:ext uri="{FF2B5EF4-FFF2-40B4-BE49-F238E27FC236}">
                <a16:creationId xmlns:a16="http://schemas.microsoft.com/office/drawing/2014/main" id="{D4F8B141-9EE2-47E7-AF2A-94CECF90771C}"/>
              </a:ext>
              <a:ext uri="{C183D7F6-B498-43B3-948B-1728B52AA6E4}">
                <adec:decorative xmlns:adec="http://schemas.microsoft.com/office/drawing/2017/decorative" val="1"/>
              </a:ext>
            </a:extLst>
          </p:cNvPr>
          <p:cNvGrpSpPr/>
          <p:nvPr userDrawn="1"/>
        </p:nvGrpSpPr>
        <p:grpSpPr>
          <a:xfrm>
            <a:off x="2047081" y="4694680"/>
            <a:ext cx="8510121" cy="0"/>
            <a:chOff x="1504814" y="2488864"/>
            <a:chExt cx="8510121" cy="0"/>
          </a:xfrm>
        </p:grpSpPr>
        <p:cxnSp>
          <p:nvCxnSpPr>
            <p:cNvPr id="45" name="直線​​コネクタ(S) 44">
              <a:extLst>
                <a:ext uri="{FF2B5EF4-FFF2-40B4-BE49-F238E27FC236}">
                  <a16:creationId xmlns:a16="http://schemas.microsoft.com/office/drawing/2014/main" id="{0D73D561-653C-420E-BC66-5DA51DD36C89}"/>
                </a:ext>
              </a:extLst>
            </p:cNvPr>
            <p:cNvCxnSpPr>
              <a:cxnSpLocks/>
            </p:cNvCxnSpPr>
            <p:nvPr userDrawn="1"/>
          </p:nvCxnSpPr>
          <p:spPr>
            <a:xfrm>
              <a:off x="1504814" y="2488864"/>
              <a:ext cx="615310" cy="0"/>
            </a:xfrm>
            <a:prstGeom prst="line">
              <a:avLst/>
            </a:prstGeom>
            <a:ln>
              <a:solidFill>
                <a:schemeClr val="accent5">
                  <a:lumMod val="50000"/>
                </a:schemeClr>
              </a:solidFill>
            </a:ln>
          </p:spPr>
          <p:style>
            <a:lnRef idx="1">
              <a:schemeClr val="accent1"/>
            </a:lnRef>
            <a:fillRef idx="0">
              <a:schemeClr val="accent1"/>
            </a:fillRef>
            <a:effectRef idx="0">
              <a:schemeClr val="accent1"/>
            </a:effectRef>
            <a:fontRef idx="minor">
              <a:schemeClr val="tx1"/>
            </a:fontRef>
          </p:style>
        </p:cxnSp>
        <p:cxnSp>
          <p:nvCxnSpPr>
            <p:cNvPr id="46" name="直線​​コネクタ(S) 45">
              <a:extLst>
                <a:ext uri="{FF2B5EF4-FFF2-40B4-BE49-F238E27FC236}">
                  <a16:creationId xmlns:a16="http://schemas.microsoft.com/office/drawing/2014/main" id="{D3729D46-C590-474A-BF51-5B9D4359EB74}"/>
                </a:ext>
              </a:extLst>
            </p:cNvPr>
            <p:cNvCxnSpPr>
              <a:cxnSpLocks/>
            </p:cNvCxnSpPr>
            <p:nvPr userDrawn="1"/>
          </p:nvCxnSpPr>
          <p:spPr>
            <a:xfrm>
              <a:off x="2301137" y="2488864"/>
              <a:ext cx="615310" cy="0"/>
            </a:xfrm>
            <a:prstGeom prst="line">
              <a:avLst/>
            </a:prstGeom>
            <a:ln>
              <a:solidFill>
                <a:schemeClr val="accent5">
                  <a:lumMod val="50000"/>
                </a:schemeClr>
              </a:solidFill>
            </a:ln>
          </p:spPr>
          <p:style>
            <a:lnRef idx="1">
              <a:schemeClr val="accent1"/>
            </a:lnRef>
            <a:fillRef idx="0">
              <a:schemeClr val="accent1"/>
            </a:fillRef>
            <a:effectRef idx="0">
              <a:schemeClr val="accent1"/>
            </a:effectRef>
            <a:fontRef idx="minor">
              <a:schemeClr val="tx1"/>
            </a:fontRef>
          </p:style>
        </p:cxnSp>
        <p:cxnSp>
          <p:nvCxnSpPr>
            <p:cNvPr id="47" name="直線​​コネクタ(S) 46">
              <a:extLst>
                <a:ext uri="{FF2B5EF4-FFF2-40B4-BE49-F238E27FC236}">
                  <a16:creationId xmlns:a16="http://schemas.microsoft.com/office/drawing/2014/main" id="{148D21A3-16A8-4ECB-832A-29159F1D20E9}"/>
                </a:ext>
              </a:extLst>
            </p:cNvPr>
            <p:cNvCxnSpPr>
              <a:cxnSpLocks/>
            </p:cNvCxnSpPr>
            <p:nvPr userDrawn="1"/>
          </p:nvCxnSpPr>
          <p:spPr>
            <a:xfrm>
              <a:off x="3083776" y="2488864"/>
              <a:ext cx="615310" cy="0"/>
            </a:xfrm>
            <a:prstGeom prst="line">
              <a:avLst/>
            </a:prstGeom>
            <a:ln>
              <a:solidFill>
                <a:schemeClr val="accent5">
                  <a:lumMod val="50000"/>
                </a:schemeClr>
              </a:solidFill>
            </a:ln>
          </p:spPr>
          <p:style>
            <a:lnRef idx="1">
              <a:schemeClr val="accent1"/>
            </a:lnRef>
            <a:fillRef idx="0">
              <a:schemeClr val="accent1"/>
            </a:fillRef>
            <a:effectRef idx="0">
              <a:schemeClr val="accent1"/>
            </a:effectRef>
            <a:fontRef idx="minor">
              <a:schemeClr val="tx1"/>
            </a:fontRef>
          </p:style>
        </p:cxnSp>
        <p:cxnSp>
          <p:nvCxnSpPr>
            <p:cNvPr id="48" name="直線​​コネクタ(S) 47">
              <a:extLst>
                <a:ext uri="{FF2B5EF4-FFF2-40B4-BE49-F238E27FC236}">
                  <a16:creationId xmlns:a16="http://schemas.microsoft.com/office/drawing/2014/main" id="{DB217E3B-A68A-4BBD-889D-C078F6616CB6}"/>
                </a:ext>
              </a:extLst>
            </p:cNvPr>
            <p:cNvCxnSpPr>
              <a:cxnSpLocks/>
            </p:cNvCxnSpPr>
            <p:nvPr userDrawn="1"/>
          </p:nvCxnSpPr>
          <p:spPr>
            <a:xfrm>
              <a:off x="3880099" y="2488864"/>
              <a:ext cx="615310" cy="0"/>
            </a:xfrm>
            <a:prstGeom prst="line">
              <a:avLst/>
            </a:prstGeom>
            <a:ln>
              <a:solidFill>
                <a:schemeClr val="accent5">
                  <a:lumMod val="50000"/>
                </a:schemeClr>
              </a:solidFill>
            </a:ln>
          </p:spPr>
          <p:style>
            <a:lnRef idx="1">
              <a:schemeClr val="accent1"/>
            </a:lnRef>
            <a:fillRef idx="0">
              <a:schemeClr val="accent1"/>
            </a:fillRef>
            <a:effectRef idx="0">
              <a:schemeClr val="accent1"/>
            </a:effectRef>
            <a:fontRef idx="minor">
              <a:schemeClr val="tx1"/>
            </a:fontRef>
          </p:style>
        </p:cxnSp>
        <p:cxnSp>
          <p:nvCxnSpPr>
            <p:cNvPr id="49" name="直線​​コネクタ(S) 48">
              <a:extLst>
                <a:ext uri="{FF2B5EF4-FFF2-40B4-BE49-F238E27FC236}">
                  <a16:creationId xmlns:a16="http://schemas.microsoft.com/office/drawing/2014/main" id="{3AC64796-B68D-4AE1-A16E-54663926A7FD}"/>
                </a:ext>
              </a:extLst>
            </p:cNvPr>
            <p:cNvCxnSpPr>
              <a:cxnSpLocks/>
            </p:cNvCxnSpPr>
            <p:nvPr userDrawn="1"/>
          </p:nvCxnSpPr>
          <p:spPr>
            <a:xfrm>
              <a:off x="4655896" y="2488864"/>
              <a:ext cx="615310" cy="0"/>
            </a:xfrm>
            <a:prstGeom prst="line">
              <a:avLst/>
            </a:prstGeom>
            <a:ln>
              <a:solidFill>
                <a:schemeClr val="accent5">
                  <a:lumMod val="50000"/>
                </a:schemeClr>
              </a:solidFill>
            </a:ln>
          </p:spPr>
          <p:style>
            <a:lnRef idx="1">
              <a:schemeClr val="accent1"/>
            </a:lnRef>
            <a:fillRef idx="0">
              <a:schemeClr val="accent1"/>
            </a:fillRef>
            <a:effectRef idx="0">
              <a:schemeClr val="accent1"/>
            </a:effectRef>
            <a:fontRef idx="minor">
              <a:schemeClr val="tx1"/>
            </a:fontRef>
          </p:style>
        </p:cxnSp>
        <p:cxnSp>
          <p:nvCxnSpPr>
            <p:cNvPr id="50" name="直線​​コネクタ(S) 49">
              <a:extLst>
                <a:ext uri="{FF2B5EF4-FFF2-40B4-BE49-F238E27FC236}">
                  <a16:creationId xmlns:a16="http://schemas.microsoft.com/office/drawing/2014/main" id="{869D787A-5A6E-4ADB-BAAA-FC5EF3EF1BE0}"/>
                </a:ext>
              </a:extLst>
            </p:cNvPr>
            <p:cNvCxnSpPr>
              <a:cxnSpLocks/>
            </p:cNvCxnSpPr>
            <p:nvPr userDrawn="1"/>
          </p:nvCxnSpPr>
          <p:spPr>
            <a:xfrm>
              <a:off x="5452219" y="2488864"/>
              <a:ext cx="615310" cy="0"/>
            </a:xfrm>
            <a:prstGeom prst="line">
              <a:avLst/>
            </a:prstGeom>
            <a:ln>
              <a:solidFill>
                <a:schemeClr val="accent5">
                  <a:lumMod val="50000"/>
                </a:schemeClr>
              </a:solidFill>
            </a:ln>
          </p:spPr>
          <p:style>
            <a:lnRef idx="1">
              <a:schemeClr val="accent1"/>
            </a:lnRef>
            <a:fillRef idx="0">
              <a:schemeClr val="accent1"/>
            </a:fillRef>
            <a:effectRef idx="0">
              <a:schemeClr val="accent1"/>
            </a:effectRef>
            <a:fontRef idx="minor">
              <a:schemeClr val="tx1"/>
            </a:fontRef>
          </p:style>
        </p:cxnSp>
        <p:cxnSp>
          <p:nvCxnSpPr>
            <p:cNvPr id="51" name="直線​​コネクタ(S) 50">
              <a:extLst>
                <a:ext uri="{FF2B5EF4-FFF2-40B4-BE49-F238E27FC236}">
                  <a16:creationId xmlns:a16="http://schemas.microsoft.com/office/drawing/2014/main" id="{1E371F89-9862-4F45-9CA4-A53BF2C3F720}"/>
                </a:ext>
              </a:extLst>
            </p:cNvPr>
            <p:cNvCxnSpPr>
              <a:cxnSpLocks/>
            </p:cNvCxnSpPr>
            <p:nvPr userDrawn="1"/>
          </p:nvCxnSpPr>
          <p:spPr>
            <a:xfrm>
              <a:off x="6234858" y="2488864"/>
              <a:ext cx="615310" cy="0"/>
            </a:xfrm>
            <a:prstGeom prst="line">
              <a:avLst/>
            </a:prstGeom>
            <a:ln>
              <a:solidFill>
                <a:schemeClr val="accent5">
                  <a:lumMod val="50000"/>
                </a:schemeClr>
              </a:solidFill>
            </a:ln>
          </p:spPr>
          <p:style>
            <a:lnRef idx="1">
              <a:schemeClr val="accent1"/>
            </a:lnRef>
            <a:fillRef idx="0">
              <a:schemeClr val="accent1"/>
            </a:fillRef>
            <a:effectRef idx="0">
              <a:schemeClr val="accent1"/>
            </a:effectRef>
            <a:fontRef idx="minor">
              <a:schemeClr val="tx1"/>
            </a:fontRef>
          </p:style>
        </p:cxnSp>
        <p:cxnSp>
          <p:nvCxnSpPr>
            <p:cNvPr id="52" name="直線​​コネクタ(S) 51">
              <a:extLst>
                <a:ext uri="{FF2B5EF4-FFF2-40B4-BE49-F238E27FC236}">
                  <a16:creationId xmlns:a16="http://schemas.microsoft.com/office/drawing/2014/main" id="{819AC00F-FB14-4E51-ABB2-C72FB6C0A0F7}"/>
                </a:ext>
              </a:extLst>
            </p:cNvPr>
            <p:cNvCxnSpPr>
              <a:cxnSpLocks/>
            </p:cNvCxnSpPr>
            <p:nvPr userDrawn="1"/>
          </p:nvCxnSpPr>
          <p:spPr>
            <a:xfrm>
              <a:off x="7031181" y="2488864"/>
              <a:ext cx="615310" cy="0"/>
            </a:xfrm>
            <a:prstGeom prst="line">
              <a:avLst/>
            </a:prstGeom>
            <a:ln>
              <a:solidFill>
                <a:schemeClr val="accent5">
                  <a:lumMod val="50000"/>
                </a:schemeClr>
              </a:solidFill>
            </a:ln>
          </p:spPr>
          <p:style>
            <a:lnRef idx="1">
              <a:schemeClr val="accent1"/>
            </a:lnRef>
            <a:fillRef idx="0">
              <a:schemeClr val="accent1"/>
            </a:fillRef>
            <a:effectRef idx="0">
              <a:schemeClr val="accent1"/>
            </a:effectRef>
            <a:fontRef idx="minor">
              <a:schemeClr val="tx1"/>
            </a:fontRef>
          </p:style>
        </p:cxnSp>
        <p:cxnSp>
          <p:nvCxnSpPr>
            <p:cNvPr id="53" name="直線​​コネクタ(S) 52">
              <a:extLst>
                <a:ext uri="{FF2B5EF4-FFF2-40B4-BE49-F238E27FC236}">
                  <a16:creationId xmlns:a16="http://schemas.microsoft.com/office/drawing/2014/main" id="{E083D041-D6E2-4DFF-A37E-21E03F46AF94}"/>
                </a:ext>
              </a:extLst>
            </p:cNvPr>
            <p:cNvCxnSpPr>
              <a:cxnSpLocks/>
            </p:cNvCxnSpPr>
            <p:nvPr userDrawn="1"/>
          </p:nvCxnSpPr>
          <p:spPr>
            <a:xfrm>
              <a:off x="7813820" y="2488864"/>
              <a:ext cx="615310" cy="0"/>
            </a:xfrm>
            <a:prstGeom prst="line">
              <a:avLst/>
            </a:prstGeom>
            <a:ln>
              <a:solidFill>
                <a:schemeClr val="accent5">
                  <a:lumMod val="50000"/>
                </a:schemeClr>
              </a:solidFill>
            </a:ln>
          </p:spPr>
          <p:style>
            <a:lnRef idx="1">
              <a:schemeClr val="accent1"/>
            </a:lnRef>
            <a:fillRef idx="0">
              <a:schemeClr val="accent1"/>
            </a:fillRef>
            <a:effectRef idx="0">
              <a:schemeClr val="accent1"/>
            </a:effectRef>
            <a:fontRef idx="minor">
              <a:schemeClr val="tx1"/>
            </a:fontRef>
          </p:style>
        </p:cxnSp>
        <p:cxnSp>
          <p:nvCxnSpPr>
            <p:cNvPr id="54" name="直線​​コネクタ(S) 53">
              <a:extLst>
                <a:ext uri="{FF2B5EF4-FFF2-40B4-BE49-F238E27FC236}">
                  <a16:creationId xmlns:a16="http://schemas.microsoft.com/office/drawing/2014/main" id="{E4589E1D-9976-4550-917F-D88195CDCE9F}"/>
                </a:ext>
              </a:extLst>
            </p:cNvPr>
            <p:cNvCxnSpPr>
              <a:cxnSpLocks/>
            </p:cNvCxnSpPr>
            <p:nvPr userDrawn="1"/>
          </p:nvCxnSpPr>
          <p:spPr>
            <a:xfrm>
              <a:off x="8610143" y="2488864"/>
              <a:ext cx="615310" cy="0"/>
            </a:xfrm>
            <a:prstGeom prst="line">
              <a:avLst/>
            </a:prstGeom>
            <a:ln>
              <a:solidFill>
                <a:schemeClr val="accent5">
                  <a:lumMod val="50000"/>
                </a:schemeClr>
              </a:solidFill>
            </a:ln>
          </p:spPr>
          <p:style>
            <a:lnRef idx="1">
              <a:schemeClr val="accent1"/>
            </a:lnRef>
            <a:fillRef idx="0">
              <a:schemeClr val="accent1"/>
            </a:fillRef>
            <a:effectRef idx="0">
              <a:schemeClr val="accent1"/>
            </a:effectRef>
            <a:fontRef idx="minor">
              <a:schemeClr val="tx1"/>
            </a:fontRef>
          </p:style>
        </p:cxnSp>
        <p:cxnSp>
          <p:nvCxnSpPr>
            <p:cNvPr id="55" name="直線​​コネクタ(S) 54">
              <a:extLst>
                <a:ext uri="{FF2B5EF4-FFF2-40B4-BE49-F238E27FC236}">
                  <a16:creationId xmlns:a16="http://schemas.microsoft.com/office/drawing/2014/main" id="{1065CC16-DED3-4048-8705-CA87554422D7}"/>
                </a:ext>
              </a:extLst>
            </p:cNvPr>
            <p:cNvCxnSpPr>
              <a:cxnSpLocks/>
            </p:cNvCxnSpPr>
            <p:nvPr userDrawn="1"/>
          </p:nvCxnSpPr>
          <p:spPr>
            <a:xfrm>
              <a:off x="9399625" y="2488864"/>
              <a:ext cx="615310" cy="0"/>
            </a:xfrm>
            <a:prstGeom prst="line">
              <a:avLst/>
            </a:prstGeom>
            <a:ln>
              <a:solidFill>
                <a:schemeClr val="accent5">
                  <a:lumMod val="50000"/>
                </a:schemeClr>
              </a:solidFill>
            </a:ln>
          </p:spPr>
          <p:style>
            <a:lnRef idx="1">
              <a:schemeClr val="accent1"/>
            </a:lnRef>
            <a:fillRef idx="0">
              <a:schemeClr val="accent1"/>
            </a:fillRef>
            <a:effectRef idx="0">
              <a:schemeClr val="accent1"/>
            </a:effectRef>
            <a:fontRef idx="minor">
              <a:schemeClr val="tx1"/>
            </a:fontRef>
          </p:style>
        </p:cxnSp>
      </p:grpSp>
      <p:grpSp>
        <p:nvGrpSpPr>
          <p:cNvPr id="133" name="グループ 132">
            <a:extLst>
              <a:ext uri="{FF2B5EF4-FFF2-40B4-BE49-F238E27FC236}">
                <a16:creationId xmlns:a16="http://schemas.microsoft.com/office/drawing/2014/main" id="{4EDC1B45-4090-4B45-80FB-8DF542E67EC0}"/>
              </a:ext>
              <a:ext uri="{C183D7F6-B498-43B3-948B-1728B52AA6E4}">
                <adec:decorative xmlns:adec="http://schemas.microsoft.com/office/drawing/2017/decorative" val="1"/>
              </a:ext>
            </a:extLst>
          </p:cNvPr>
          <p:cNvGrpSpPr/>
          <p:nvPr userDrawn="1"/>
        </p:nvGrpSpPr>
        <p:grpSpPr>
          <a:xfrm>
            <a:off x="1872910" y="4599626"/>
            <a:ext cx="8858463" cy="174171"/>
            <a:chOff x="1835966" y="4162015"/>
            <a:chExt cx="8858463" cy="174171"/>
          </a:xfrm>
        </p:grpSpPr>
        <p:sp>
          <p:nvSpPr>
            <p:cNvPr id="90" name="Oval 234">
              <a:extLst>
                <a:ext uri="{FF2B5EF4-FFF2-40B4-BE49-F238E27FC236}">
                  <a16:creationId xmlns:a16="http://schemas.microsoft.com/office/drawing/2014/main" id="{1EFAF30E-1CB4-4DCC-B1A8-30450AECDE71}"/>
                </a:ext>
                <a:ext uri="{C183D7F6-B498-43B3-948B-1728B52AA6E4}">
                  <adec:decorative xmlns:adec="http://schemas.microsoft.com/office/drawing/2017/decorative" val="1"/>
                </a:ext>
              </a:extLst>
            </p:cNvPr>
            <p:cNvSpPr/>
            <p:nvPr userDrawn="1"/>
          </p:nvSpPr>
          <p:spPr>
            <a:xfrm>
              <a:off x="1835966" y="4162015"/>
              <a:ext cx="174171" cy="174171"/>
            </a:xfrm>
            <a:prstGeom prst="rect">
              <a:avLst/>
            </a:prstGeom>
            <a:noFill/>
            <a:ln w="12700">
              <a:solidFill>
                <a:schemeClr val="accent5">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ja-JP" altLang="en-US" noProof="0">
                <a:latin typeface="Meiryo UI" panose="020B0604030504040204" pitchFamily="50" charset="-128"/>
                <a:ea typeface="Meiryo UI" panose="020B0604030504040204" pitchFamily="50" charset="-128"/>
              </a:endParaRPr>
            </a:p>
          </p:txBody>
        </p:sp>
        <p:sp>
          <p:nvSpPr>
            <p:cNvPr id="91" name="Oval 236">
              <a:extLst>
                <a:ext uri="{FF2B5EF4-FFF2-40B4-BE49-F238E27FC236}">
                  <a16:creationId xmlns:a16="http://schemas.microsoft.com/office/drawing/2014/main" id="{A53911EE-BFCB-48ED-9821-C8FD0449842D}"/>
                </a:ext>
                <a:ext uri="{C183D7F6-B498-43B3-948B-1728B52AA6E4}">
                  <adec:decorative xmlns:adec="http://schemas.microsoft.com/office/drawing/2017/decorative" val="1"/>
                </a:ext>
              </a:extLst>
            </p:cNvPr>
            <p:cNvSpPr/>
            <p:nvPr userDrawn="1"/>
          </p:nvSpPr>
          <p:spPr>
            <a:xfrm>
              <a:off x="2625447" y="4162015"/>
              <a:ext cx="174171" cy="174171"/>
            </a:xfrm>
            <a:prstGeom prst="rect">
              <a:avLst/>
            </a:prstGeom>
            <a:solidFill>
              <a:schemeClr val="accent5">
                <a:lumMod val="50000"/>
              </a:schemeClr>
            </a:solidFill>
            <a:ln w="12700">
              <a:solidFill>
                <a:schemeClr val="accent5">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ja-JP" altLang="en-US" noProof="0">
                <a:latin typeface="Meiryo UI" panose="020B0604030504040204" pitchFamily="50" charset="-128"/>
                <a:ea typeface="Meiryo UI" panose="020B0604030504040204" pitchFamily="50" charset="-128"/>
              </a:endParaRPr>
            </a:p>
          </p:txBody>
        </p:sp>
        <p:sp>
          <p:nvSpPr>
            <p:cNvPr id="92" name="Oval 238">
              <a:extLst>
                <a:ext uri="{FF2B5EF4-FFF2-40B4-BE49-F238E27FC236}">
                  <a16:creationId xmlns:a16="http://schemas.microsoft.com/office/drawing/2014/main" id="{AE84E691-02AF-4C42-B3B7-EE46E825C03F}"/>
                </a:ext>
                <a:ext uri="{C183D7F6-B498-43B3-948B-1728B52AA6E4}">
                  <adec:decorative xmlns:adec="http://schemas.microsoft.com/office/drawing/2017/decorative" val="1"/>
                </a:ext>
              </a:extLst>
            </p:cNvPr>
            <p:cNvSpPr/>
            <p:nvPr userDrawn="1"/>
          </p:nvSpPr>
          <p:spPr>
            <a:xfrm>
              <a:off x="3414928" y="4162015"/>
              <a:ext cx="174171" cy="174171"/>
            </a:xfrm>
            <a:prstGeom prst="rect">
              <a:avLst/>
            </a:prstGeom>
            <a:noFill/>
            <a:ln w="12700">
              <a:solidFill>
                <a:schemeClr val="accent5">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ja-JP" altLang="en-US" noProof="0">
                <a:latin typeface="Meiryo UI" panose="020B0604030504040204" pitchFamily="50" charset="-128"/>
                <a:ea typeface="Meiryo UI" panose="020B0604030504040204" pitchFamily="50" charset="-128"/>
              </a:endParaRPr>
            </a:p>
          </p:txBody>
        </p:sp>
        <p:sp>
          <p:nvSpPr>
            <p:cNvPr id="93" name="Oval 240">
              <a:extLst>
                <a:ext uri="{FF2B5EF4-FFF2-40B4-BE49-F238E27FC236}">
                  <a16:creationId xmlns:a16="http://schemas.microsoft.com/office/drawing/2014/main" id="{EB9041A9-2967-41AF-BE0A-A7476B97B2CA}"/>
                </a:ext>
                <a:ext uri="{C183D7F6-B498-43B3-948B-1728B52AA6E4}">
                  <adec:decorative xmlns:adec="http://schemas.microsoft.com/office/drawing/2017/decorative" val="1"/>
                </a:ext>
              </a:extLst>
            </p:cNvPr>
            <p:cNvSpPr/>
            <p:nvPr userDrawn="1"/>
          </p:nvSpPr>
          <p:spPr>
            <a:xfrm>
              <a:off x="4204409" y="4162015"/>
              <a:ext cx="174171" cy="174171"/>
            </a:xfrm>
            <a:prstGeom prst="rect">
              <a:avLst/>
            </a:prstGeom>
            <a:noFill/>
            <a:ln w="12700">
              <a:solidFill>
                <a:schemeClr val="accent5">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ja-JP" altLang="en-US" noProof="0">
                <a:latin typeface="Meiryo UI" panose="020B0604030504040204" pitchFamily="50" charset="-128"/>
                <a:ea typeface="Meiryo UI" panose="020B0604030504040204" pitchFamily="50" charset="-128"/>
              </a:endParaRPr>
            </a:p>
          </p:txBody>
        </p:sp>
        <p:sp>
          <p:nvSpPr>
            <p:cNvPr id="94" name="Oval 242">
              <a:extLst>
                <a:ext uri="{FF2B5EF4-FFF2-40B4-BE49-F238E27FC236}">
                  <a16:creationId xmlns:a16="http://schemas.microsoft.com/office/drawing/2014/main" id="{2B7F05AE-8C2E-43EB-BBA0-897D173AF613}"/>
                </a:ext>
                <a:ext uri="{C183D7F6-B498-43B3-948B-1728B52AA6E4}">
                  <adec:decorative xmlns:adec="http://schemas.microsoft.com/office/drawing/2017/decorative" val="1"/>
                </a:ext>
              </a:extLst>
            </p:cNvPr>
            <p:cNvSpPr/>
            <p:nvPr userDrawn="1"/>
          </p:nvSpPr>
          <p:spPr>
            <a:xfrm>
              <a:off x="4993890" y="4162015"/>
              <a:ext cx="174171" cy="174171"/>
            </a:xfrm>
            <a:prstGeom prst="rect">
              <a:avLst/>
            </a:prstGeom>
            <a:noFill/>
            <a:ln w="12700">
              <a:solidFill>
                <a:schemeClr val="accent5">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ja-JP" altLang="en-US" noProof="0">
                <a:latin typeface="Meiryo UI" panose="020B0604030504040204" pitchFamily="50" charset="-128"/>
                <a:ea typeface="Meiryo UI" panose="020B0604030504040204" pitchFamily="50" charset="-128"/>
              </a:endParaRPr>
            </a:p>
          </p:txBody>
        </p:sp>
        <p:sp>
          <p:nvSpPr>
            <p:cNvPr id="95" name="Oval 244">
              <a:extLst>
                <a:ext uri="{FF2B5EF4-FFF2-40B4-BE49-F238E27FC236}">
                  <a16:creationId xmlns:a16="http://schemas.microsoft.com/office/drawing/2014/main" id="{4248E8A5-3D01-49ED-BEC6-0D27C4C50B7E}"/>
                </a:ext>
                <a:ext uri="{C183D7F6-B498-43B3-948B-1728B52AA6E4}">
                  <adec:decorative xmlns:adec="http://schemas.microsoft.com/office/drawing/2017/decorative" val="1"/>
                </a:ext>
              </a:extLst>
            </p:cNvPr>
            <p:cNvSpPr/>
            <p:nvPr userDrawn="1"/>
          </p:nvSpPr>
          <p:spPr>
            <a:xfrm>
              <a:off x="5783371" y="4162015"/>
              <a:ext cx="174171" cy="174171"/>
            </a:xfrm>
            <a:prstGeom prst="rect">
              <a:avLst/>
            </a:prstGeom>
            <a:noFill/>
            <a:ln w="12700">
              <a:solidFill>
                <a:schemeClr val="accent5">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ja-JP" altLang="en-US" noProof="0">
                <a:latin typeface="Meiryo UI" panose="020B0604030504040204" pitchFamily="50" charset="-128"/>
                <a:ea typeface="Meiryo UI" panose="020B0604030504040204" pitchFamily="50" charset="-128"/>
              </a:endParaRPr>
            </a:p>
          </p:txBody>
        </p:sp>
        <p:sp>
          <p:nvSpPr>
            <p:cNvPr id="96" name="Oval 246">
              <a:extLst>
                <a:ext uri="{FF2B5EF4-FFF2-40B4-BE49-F238E27FC236}">
                  <a16:creationId xmlns:a16="http://schemas.microsoft.com/office/drawing/2014/main" id="{A50B1FA2-FFAB-4A04-8C04-CF6BC1BCDC98}"/>
                </a:ext>
                <a:ext uri="{C183D7F6-B498-43B3-948B-1728B52AA6E4}">
                  <adec:decorative xmlns:adec="http://schemas.microsoft.com/office/drawing/2017/decorative" val="1"/>
                </a:ext>
              </a:extLst>
            </p:cNvPr>
            <p:cNvSpPr/>
            <p:nvPr userDrawn="1"/>
          </p:nvSpPr>
          <p:spPr>
            <a:xfrm>
              <a:off x="6572852" y="4162015"/>
              <a:ext cx="174171" cy="174171"/>
            </a:xfrm>
            <a:prstGeom prst="rect">
              <a:avLst/>
            </a:prstGeom>
            <a:solidFill>
              <a:schemeClr val="accent5">
                <a:lumMod val="50000"/>
              </a:schemeClr>
            </a:solidFill>
            <a:ln w="12700">
              <a:solidFill>
                <a:schemeClr val="accent5">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ja-JP" altLang="en-US" noProof="0">
                <a:latin typeface="Meiryo UI" panose="020B0604030504040204" pitchFamily="50" charset="-128"/>
                <a:ea typeface="Meiryo UI" panose="020B0604030504040204" pitchFamily="50" charset="-128"/>
              </a:endParaRPr>
            </a:p>
          </p:txBody>
        </p:sp>
        <p:sp>
          <p:nvSpPr>
            <p:cNvPr id="97" name="Oval 248">
              <a:extLst>
                <a:ext uri="{FF2B5EF4-FFF2-40B4-BE49-F238E27FC236}">
                  <a16:creationId xmlns:a16="http://schemas.microsoft.com/office/drawing/2014/main" id="{B70F9284-E3A9-4E8C-9C28-93D985513A99}"/>
                </a:ext>
                <a:ext uri="{C183D7F6-B498-43B3-948B-1728B52AA6E4}">
                  <adec:decorative xmlns:adec="http://schemas.microsoft.com/office/drawing/2017/decorative" val="1"/>
                </a:ext>
              </a:extLst>
            </p:cNvPr>
            <p:cNvSpPr/>
            <p:nvPr userDrawn="1"/>
          </p:nvSpPr>
          <p:spPr>
            <a:xfrm>
              <a:off x="7362333" y="4162015"/>
              <a:ext cx="174171" cy="174171"/>
            </a:xfrm>
            <a:prstGeom prst="rect">
              <a:avLst/>
            </a:prstGeom>
            <a:noFill/>
            <a:ln w="12700">
              <a:solidFill>
                <a:schemeClr val="accent5">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ja-JP" altLang="en-US" noProof="0">
                <a:latin typeface="Meiryo UI" panose="020B0604030504040204" pitchFamily="50" charset="-128"/>
                <a:ea typeface="Meiryo UI" panose="020B0604030504040204" pitchFamily="50" charset="-128"/>
              </a:endParaRPr>
            </a:p>
          </p:txBody>
        </p:sp>
        <p:sp>
          <p:nvSpPr>
            <p:cNvPr id="98" name="Oval 250">
              <a:extLst>
                <a:ext uri="{FF2B5EF4-FFF2-40B4-BE49-F238E27FC236}">
                  <a16:creationId xmlns:a16="http://schemas.microsoft.com/office/drawing/2014/main" id="{494AA308-491E-44AE-A81D-E62D362FC479}"/>
                </a:ext>
                <a:ext uri="{C183D7F6-B498-43B3-948B-1728B52AA6E4}">
                  <adec:decorative xmlns:adec="http://schemas.microsoft.com/office/drawing/2017/decorative" val="1"/>
                </a:ext>
              </a:extLst>
            </p:cNvPr>
            <p:cNvSpPr/>
            <p:nvPr userDrawn="1"/>
          </p:nvSpPr>
          <p:spPr>
            <a:xfrm>
              <a:off x="8151814" y="4162015"/>
              <a:ext cx="174171" cy="174171"/>
            </a:xfrm>
            <a:prstGeom prst="rect">
              <a:avLst/>
            </a:prstGeom>
            <a:noFill/>
            <a:ln w="12700">
              <a:solidFill>
                <a:schemeClr val="accent5">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ja-JP" altLang="en-US" noProof="0">
                <a:latin typeface="Meiryo UI" panose="020B0604030504040204" pitchFamily="50" charset="-128"/>
                <a:ea typeface="Meiryo UI" panose="020B0604030504040204" pitchFamily="50" charset="-128"/>
              </a:endParaRPr>
            </a:p>
          </p:txBody>
        </p:sp>
        <p:sp>
          <p:nvSpPr>
            <p:cNvPr id="99" name="Oval 252">
              <a:extLst>
                <a:ext uri="{FF2B5EF4-FFF2-40B4-BE49-F238E27FC236}">
                  <a16:creationId xmlns:a16="http://schemas.microsoft.com/office/drawing/2014/main" id="{03B58A61-0691-4D1F-9A25-7CCB12DA9159}"/>
                </a:ext>
                <a:ext uri="{C183D7F6-B498-43B3-948B-1728B52AA6E4}">
                  <adec:decorative xmlns:adec="http://schemas.microsoft.com/office/drawing/2017/decorative" val="1"/>
                </a:ext>
              </a:extLst>
            </p:cNvPr>
            <p:cNvSpPr/>
            <p:nvPr userDrawn="1"/>
          </p:nvSpPr>
          <p:spPr>
            <a:xfrm>
              <a:off x="8941295" y="4162015"/>
              <a:ext cx="174171" cy="174171"/>
            </a:xfrm>
            <a:prstGeom prst="rect">
              <a:avLst/>
            </a:prstGeom>
            <a:noFill/>
            <a:ln w="12700">
              <a:solidFill>
                <a:schemeClr val="accent5">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ja-JP" altLang="en-US" noProof="0">
                <a:latin typeface="Meiryo UI" panose="020B0604030504040204" pitchFamily="50" charset="-128"/>
                <a:ea typeface="Meiryo UI" panose="020B0604030504040204" pitchFamily="50" charset="-128"/>
              </a:endParaRPr>
            </a:p>
          </p:txBody>
        </p:sp>
        <p:sp>
          <p:nvSpPr>
            <p:cNvPr id="100" name="Oval 254">
              <a:extLst>
                <a:ext uri="{FF2B5EF4-FFF2-40B4-BE49-F238E27FC236}">
                  <a16:creationId xmlns:a16="http://schemas.microsoft.com/office/drawing/2014/main" id="{57F5DE50-7369-4681-A8F6-5E935A517811}"/>
                </a:ext>
                <a:ext uri="{C183D7F6-B498-43B3-948B-1728B52AA6E4}">
                  <adec:decorative xmlns:adec="http://schemas.microsoft.com/office/drawing/2017/decorative" val="1"/>
                </a:ext>
              </a:extLst>
            </p:cNvPr>
            <p:cNvSpPr/>
            <p:nvPr userDrawn="1"/>
          </p:nvSpPr>
          <p:spPr>
            <a:xfrm>
              <a:off x="9730776" y="4162015"/>
              <a:ext cx="174171" cy="174171"/>
            </a:xfrm>
            <a:prstGeom prst="rect">
              <a:avLst/>
            </a:prstGeom>
            <a:noFill/>
            <a:ln w="12700">
              <a:solidFill>
                <a:schemeClr val="accent5">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ja-JP" altLang="en-US" noProof="0">
                <a:latin typeface="Meiryo UI" panose="020B0604030504040204" pitchFamily="50" charset="-128"/>
                <a:ea typeface="Meiryo UI" panose="020B0604030504040204" pitchFamily="50" charset="-128"/>
              </a:endParaRPr>
            </a:p>
          </p:txBody>
        </p:sp>
        <p:sp>
          <p:nvSpPr>
            <p:cNvPr id="101" name="Oval 256">
              <a:extLst>
                <a:ext uri="{FF2B5EF4-FFF2-40B4-BE49-F238E27FC236}">
                  <a16:creationId xmlns:a16="http://schemas.microsoft.com/office/drawing/2014/main" id="{4C666F7C-EBDE-456E-B607-1E0FA692438A}"/>
                </a:ext>
                <a:ext uri="{C183D7F6-B498-43B3-948B-1728B52AA6E4}">
                  <adec:decorative xmlns:adec="http://schemas.microsoft.com/office/drawing/2017/decorative" val="1"/>
                </a:ext>
              </a:extLst>
            </p:cNvPr>
            <p:cNvSpPr/>
            <p:nvPr userDrawn="1"/>
          </p:nvSpPr>
          <p:spPr>
            <a:xfrm>
              <a:off x="10520258" y="4162015"/>
              <a:ext cx="174171" cy="174171"/>
            </a:xfrm>
            <a:prstGeom prst="rect">
              <a:avLst/>
            </a:prstGeom>
            <a:solidFill>
              <a:schemeClr val="accent5">
                <a:lumMod val="50000"/>
              </a:schemeClr>
            </a:solidFill>
            <a:ln w="12700">
              <a:solidFill>
                <a:schemeClr val="accent5">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ja-JP" altLang="en-US" noProof="0">
                <a:latin typeface="Meiryo UI" panose="020B0604030504040204" pitchFamily="50" charset="-128"/>
                <a:ea typeface="Meiryo UI" panose="020B0604030504040204" pitchFamily="50" charset="-128"/>
              </a:endParaRPr>
            </a:p>
          </p:txBody>
        </p:sp>
      </p:grpSp>
      <p:grpSp>
        <p:nvGrpSpPr>
          <p:cNvPr id="105" name="グループ 104">
            <a:extLst>
              <a:ext uri="{FF2B5EF4-FFF2-40B4-BE49-F238E27FC236}">
                <a16:creationId xmlns:a16="http://schemas.microsoft.com/office/drawing/2014/main" id="{FFFF66A7-062A-4A45-8A10-A8F847AF1847}"/>
              </a:ext>
              <a:ext uri="{C183D7F6-B498-43B3-948B-1728B52AA6E4}">
                <adec:decorative xmlns:adec="http://schemas.microsoft.com/office/drawing/2017/decorative" val="1"/>
              </a:ext>
            </a:extLst>
          </p:cNvPr>
          <p:cNvGrpSpPr/>
          <p:nvPr userDrawn="1"/>
        </p:nvGrpSpPr>
        <p:grpSpPr>
          <a:xfrm>
            <a:off x="2049387" y="2999128"/>
            <a:ext cx="8510121" cy="0"/>
            <a:chOff x="1504814" y="2488864"/>
            <a:chExt cx="8510121" cy="0"/>
          </a:xfrm>
        </p:grpSpPr>
        <p:cxnSp>
          <p:nvCxnSpPr>
            <p:cNvPr id="106" name="直線​​コネクタ(S) 105">
              <a:extLst>
                <a:ext uri="{FF2B5EF4-FFF2-40B4-BE49-F238E27FC236}">
                  <a16:creationId xmlns:a16="http://schemas.microsoft.com/office/drawing/2014/main" id="{A2090933-BFE5-4598-998F-C2857039426F}"/>
                </a:ext>
              </a:extLst>
            </p:cNvPr>
            <p:cNvCxnSpPr>
              <a:cxnSpLocks/>
            </p:cNvCxnSpPr>
            <p:nvPr userDrawn="1"/>
          </p:nvCxnSpPr>
          <p:spPr>
            <a:xfrm>
              <a:off x="1504814" y="2488864"/>
              <a:ext cx="615310" cy="0"/>
            </a:xfrm>
            <a:prstGeom prst="line">
              <a:avLst/>
            </a:prstGeom>
            <a:ln>
              <a:solidFill>
                <a:schemeClr val="accent5">
                  <a:lumMod val="50000"/>
                </a:schemeClr>
              </a:solidFill>
            </a:ln>
          </p:spPr>
          <p:style>
            <a:lnRef idx="1">
              <a:schemeClr val="accent1"/>
            </a:lnRef>
            <a:fillRef idx="0">
              <a:schemeClr val="accent1"/>
            </a:fillRef>
            <a:effectRef idx="0">
              <a:schemeClr val="accent1"/>
            </a:effectRef>
            <a:fontRef idx="minor">
              <a:schemeClr val="tx1"/>
            </a:fontRef>
          </p:style>
        </p:cxnSp>
        <p:cxnSp>
          <p:nvCxnSpPr>
            <p:cNvPr id="107" name="直線​​コネクタ(S) 106">
              <a:extLst>
                <a:ext uri="{FF2B5EF4-FFF2-40B4-BE49-F238E27FC236}">
                  <a16:creationId xmlns:a16="http://schemas.microsoft.com/office/drawing/2014/main" id="{C7E50B9E-AD14-448E-B2DF-ED1D0F490865}"/>
                </a:ext>
              </a:extLst>
            </p:cNvPr>
            <p:cNvCxnSpPr>
              <a:cxnSpLocks/>
            </p:cNvCxnSpPr>
            <p:nvPr userDrawn="1"/>
          </p:nvCxnSpPr>
          <p:spPr>
            <a:xfrm>
              <a:off x="2301137" y="2488864"/>
              <a:ext cx="615310" cy="0"/>
            </a:xfrm>
            <a:prstGeom prst="line">
              <a:avLst/>
            </a:prstGeom>
            <a:ln>
              <a:solidFill>
                <a:schemeClr val="accent5">
                  <a:lumMod val="50000"/>
                </a:schemeClr>
              </a:solidFill>
            </a:ln>
          </p:spPr>
          <p:style>
            <a:lnRef idx="1">
              <a:schemeClr val="accent1"/>
            </a:lnRef>
            <a:fillRef idx="0">
              <a:schemeClr val="accent1"/>
            </a:fillRef>
            <a:effectRef idx="0">
              <a:schemeClr val="accent1"/>
            </a:effectRef>
            <a:fontRef idx="minor">
              <a:schemeClr val="tx1"/>
            </a:fontRef>
          </p:style>
        </p:cxnSp>
        <p:cxnSp>
          <p:nvCxnSpPr>
            <p:cNvPr id="108" name="直線​​コネクタ(S) 107">
              <a:extLst>
                <a:ext uri="{FF2B5EF4-FFF2-40B4-BE49-F238E27FC236}">
                  <a16:creationId xmlns:a16="http://schemas.microsoft.com/office/drawing/2014/main" id="{1F782020-9AE0-4B20-ACD4-057C60173A6C}"/>
                </a:ext>
              </a:extLst>
            </p:cNvPr>
            <p:cNvCxnSpPr>
              <a:cxnSpLocks/>
            </p:cNvCxnSpPr>
            <p:nvPr userDrawn="1"/>
          </p:nvCxnSpPr>
          <p:spPr>
            <a:xfrm>
              <a:off x="3083776" y="2488864"/>
              <a:ext cx="615310" cy="0"/>
            </a:xfrm>
            <a:prstGeom prst="line">
              <a:avLst/>
            </a:prstGeom>
            <a:ln>
              <a:solidFill>
                <a:schemeClr val="accent5">
                  <a:lumMod val="50000"/>
                </a:schemeClr>
              </a:solidFill>
            </a:ln>
          </p:spPr>
          <p:style>
            <a:lnRef idx="1">
              <a:schemeClr val="accent1"/>
            </a:lnRef>
            <a:fillRef idx="0">
              <a:schemeClr val="accent1"/>
            </a:fillRef>
            <a:effectRef idx="0">
              <a:schemeClr val="accent1"/>
            </a:effectRef>
            <a:fontRef idx="minor">
              <a:schemeClr val="tx1"/>
            </a:fontRef>
          </p:style>
        </p:cxnSp>
        <p:cxnSp>
          <p:nvCxnSpPr>
            <p:cNvPr id="109" name="直線​​コネクタ(S) 108">
              <a:extLst>
                <a:ext uri="{FF2B5EF4-FFF2-40B4-BE49-F238E27FC236}">
                  <a16:creationId xmlns:a16="http://schemas.microsoft.com/office/drawing/2014/main" id="{DE1A502D-7651-4CBE-81DE-FF4F102DAA73}"/>
                </a:ext>
              </a:extLst>
            </p:cNvPr>
            <p:cNvCxnSpPr>
              <a:cxnSpLocks/>
            </p:cNvCxnSpPr>
            <p:nvPr userDrawn="1"/>
          </p:nvCxnSpPr>
          <p:spPr>
            <a:xfrm>
              <a:off x="3880099" y="2488864"/>
              <a:ext cx="615310" cy="0"/>
            </a:xfrm>
            <a:prstGeom prst="line">
              <a:avLst/>
            </a:prstGeom>
            <a:ln>
              <a:solidFill>
                <a:schemeClr val="accent5">
                  <a:lumMod val="50000"/>
                </a:schemeClr>
              </a:solidFill>
            </a:ln>
          </p:spPr>
          <p:style>
            <a:lnRef idx="1">
              <a:schemeClr val="accent1"/>
            </a:lnRef>
            <a:fillRef idx="0">
              <a:schemeClr val="accent1"/>
            </a:fillRef>
            <a:effectRef idx="0">
              <a:schemeClr val="accent1"/>
            </a:effectRef>
            <a:fontRef idx="minor">
              <a:schemeClr val="tx1"/>
            </a:fontRef>
          </p:style>
        </p:cxnSp>
        <p:cxnSp>
          <p:nvCxnSpPr>
            <p:cNvPr id="110" name="直線​​コネクタ(S) 109">
              <a:extLst>
                <a:ext uri="{FF2B5EF4-FFF2-40B4-BE49-F238E27FC236}">
                  <a16:creationId xmlns:a16="http://schemas.microsoft.com/office/drawing/2014/main" id="{D4C29AAF-4E83-44DA-A084-3FF3C70F6155}"/>
                </a:ext>
              </a:extLst>
            </p:cNvPr>
            <p:cNvCxnSpPr>
              <a:cxnSpLocks/>
            </p:cNvCxnSpPr>
            <p:nvPr userDrawn="1"/>
          </p:nvCxnSpPr>
          <p:spPr>
            <a:xfrm>
              <a:off x="4655896" y="2488864"/>
              <a:ext cx="615310" cy="0"/>
            </a:xfrm>
            <a:prstGeom prst="line">
              <a:avLst/>
            </a:prstGeom>
            <a:ln>
              <a:solidFill>
                <a:schemeClr val="accent5">
                  <a:lumMod val="50000"/>
                </a:schemeClr>
              </a:solidFill>
            </a:ln>
          </p:spPr>
          <p:style>
            <a:lnRef idx="1">
              <a:schemeClr val="accent1"/>
            </a:lnRef>
            <a:fillRef idx="0">
              <a:schemeClr val="accent1"/>
            </a:fillRef>
            <a:effectRef idx="0">
              <a:schemeClr val="accent1"/>
            </a:effectRef>
            <a:fontRef idx="minor">
              <a:schemeClr val="tx1"/>
            </a:fontRef>
          </p:style>
        </p:cxnSp>
        <p:cxnSp>
          <p:nvCxnSpPr>
            <p:cNvPr id="111" name="直線​​コネクタ(S) 110">
              <a:extLst>
                <a:ext uri="{FF2B5EF4-FFF2-40B4-BE49-F238E27FC236}">
                  <a16:creationId xmlns:a16="http://schemas.microsoft.com/office/drawing/2014/main" id="{AC5616E9-1DAC-4713-A257-8682DD24AC5C}"/>
                </a:ext>
              </a:extLst>
            </p:cNvPr>
            <p:cNvCxnSpPr>
              <a:cxnSpLocks/>
            </p:cNvCxnSpPr>
            <p:nvPr userDrawn="1"/>
          </p:nvCxnSpPr>
          <p:spPr>
            <a:xfrm>
              <a:off x="5452219" y="2488864"/>
              <a:ext cx="615310" cy="0"/>
            </a:xfrm>
            <a:prstGeom prst="line">
              <a:avLst/>
            </a:prstGeom>
            <a:ln>
              <a:solidFill>
                <a:schemeClr val="accent5">
                  <a:lumMod val="50000"/>
                </a:schemeClr>
              </a:solidFill>
            </a:ln>
          </p:spPr>
          <p:style>
            <a:lnRef idx="1">
              <a:schemeClr val="accent1"/>
            </a:lnRef>
            <a:fillRef idx="0">
              <a:schemeClr val="accent1"/>
            </a:fillRef>
            <a:effectRef idx="0">
              <a:schemeClr val="accent1"/>
            </a:effectRef>
            <a:fontRef idx="minor">
              <a:schemeClr val="tx1"/>
            </a:fontRef>
          </p:style>
        </p:cxnSp>
        <p:cxnSp>
          <p:nvCxnSpPr>
            <p:cNvPr id="112" name="直線​​コネクタ(S) 111">
              <a:extLst>
                <a:ext uri="{FF2B5EF4-FFF2-40B4-BE49-F238E27FC236}">
                  <a16:creationId xmlns:a16="http://schemas.microsoft.com/office/drawing/2014/main" id="{ACDC726D-AB0E-4ED3-82DB-9DD54ADB100A}"/>
                </a:ext>
              </a:extLst>
            </p:cNvPr>
            <p:cNvCxnSpPr>
              <a:cxnSpLocks/>
            </p:cNvCxnSpPr>
            <p:nvPr userDrawn="1"/>
          </p:nvCxnSpPr>
          <p:spPr>
            <a:xfrm>
              <a:off x="6234858" y="2488864"/>
              <a:ext cx="615310" cy="0"/>
            </a:xfrm>
            <a:prstGeom prst="line">
              <a:avLst/>
            </a:prstGeom>
            <a:ln>
              <a:solidFill>
                <a:schemeClr val="accent5">
                  <a:lumMod val="50000"/>
                </a:schemeClr>
              </a:solidFill>
            </a:ln>
          </p:spPr>
          <p:style>
            <a:lnRef idx="1">
              <a:schemeClr val="accent1"/>
            </a:lnRef>
            <a:fillRef idx="0">
              <a:schemeClr val="accent1"/>
            </a:fillRef>
            <a:effectRef idx="0">
              <a:schemeClr val="accent1"/>
            </a:effectRef>
            <a:fontRef idx="minor">
              <a:schemeClr val="tx1"/>
            </a:fontRef>
          </p:style>
        </p:cxnSp>
        <p:cxnSp>
          <p:nvCxnSpPr>
            <p:cNvPr id="113" name="直線​​コネクタ(S) 112">
              <a:extLst>
                <a:ext uri="{FF2B5EF4-FFF2-40B4-BE49-F238E27FC236}">
                  <a16:creationId xmlns:a16="http://schemas.microsoft.com/office/drawing/2014/main" id="{12F1E4A6-E07E-4550-AB72-53438E0C4F0E}"/>
                </a:ext>
              </a:extLst>
            </p:cNvPr>
            <p:cNvCxnSpPr>
              <a:cxnSpLocks/>
            </p:cNvCxnSpPr>
            <p:nvPr userDrawn="1"/>
          </p:nvCxnSpPr>
          <p:spPr>
            <a:xfrm>
              <a:off x="7031181" y="2488864"/>
              <a:ext cx="615310" cy="0"/>
            </a:xfrm>
            <a:prstGeom prst="line">
              <a:avLst/>
            </a:prstGeom>
            <a:ln>
              <a:solidFill>
                <a:schemeClr val="accent5">
                  <a:lumMod val="50000"/>
                </a:schemeClr>
              </a:solidFill>
            </a:ln>
          </p:spPr>
          <p:style>
            <a:lnRef idx="1">
              <a:schemeClr val="accent1"/>
            </a:lnRef>
            <a:fillRef idx="0">
              <a:schemeClr val="accent1"/>
            </a:fillRef>
            <a:effectRef idx="0">
              <a:schemeClr val="accent1"/>
            </a:effectRef>
            <a:fontRef idx="minor">
              <a:schemeClr val="tx1"/>
            </a:fontRef>
          </p:style>
        </p:cxnSp>
        <p:cxnSp>
          <p:nvCxnSpPr>
            <p:cNvPr id="114" name="直線​​コネクタ(S) 113">
              <a:extLst>
                <a:ext uri="{FF2B5EF4-FFF2-40B4-BE49-F238E27FC236}">
                  <a16:creationId xmlns:a16="http://schemas.microsoft.com/office/drawing/2014/main" id="{6B638F82-2127-4858-AA45-F08A1CADABB9}"/>
                </a:ext>
              </a:extLst>
            </p:cNvPr>
            <p:cNvCxnSpPr>
              <a:cxnSpLocks/>
            </p:cNvCxnSpPr>
            <p:nvPr userDrawn="1"/>
          </p:nvCxnSpPr>
          <p:spPr>
            <a:xfrm>
              <a:off x="7813820" y="2488864"/>
              <a:ext cx="615310" cy="0"/>
            </a:xfrm>
            <a:prstGeom prst="line">
              <a:avLst/>
            </a:prstGeom>
            <a:ln>
              <a:solidFill>
                <a:schemeClr val="accent5">
                  <a:lumMod val="50000"/>
                </a:schemeClr>
              </a:solidFill>
            </a:ln>
          </p:spPr>
          <p:style>
            <a:lnRef idx="1">
              <a:schemeClr val="accent1"/>
            </a:lnRef>
            <a:fillRef idx="0">
              <a:schemeClr val="accent1"/>
            </a:fillRef>
            <a:effectRef idx="0">
              <a:schemeClr val="accent1"/>
            </a:effectRef>
            <a:fontRef idx="minor">
              <a:schemeClr val="tx1"/>
            </a:fontRef>
          </p:style>
        </p:cxnSp>
        <p:cxnSp>
          <p:nvCxnSpPr>
            <p:cNvPr id="115" name="直線​​コネクタ(S) 114">
              <a:extLst>
                <a:ext uri="{FF2B5EF4-FFF2-40B4-BE49-F238E27FC236}">
                  <a16:creationId xmlns:a16="http://schemas.microsoft.com/office/drawing/2014/main" id="{028005E8-9894-4966-8BDE-95577A6039DC}"/>
                </a:ext>
              </a:extLst>
            </p:cNvPr>
            <p:cNvCxnSpPr>
              <a:cxnSpLocks/>
            </p:cNvCxnSpPr>
            <p:nvPr userDrawn="1"/>
          </p:nvCxnSpPr>
          <p:spPr>
            <a:xfrm>
              <a:off x="8610143" y="2488864"/>
              <a:ext cx="615310" cy="0"/>
            </a:xfrm>
            <a:prstGeom prst="line">
              <a:avLst/>
            </a:prstGeom>
            <a:ln>
              <a:solidFill>
                <a:schemeClr val="accent5">
                  <a:lumMod val="50000"/>
                </a:schemeClr>
              </a:solidFill>
            </a:ln>
          </p:spPr>
          <p:style>
            <a:lnRef idx="1">
              <a:schemeClr val="accent1"/>
            </a:lnRef>
            <a:fillRef idx="0">
              <a:schemeClr val="accent1"/>
            </a:fillRef>
            <a:effectRef idx="0">
              <a:schemeClr val="accent1"/>
            </a:effectRef>
            <a:fontRef idx="minor">
              <a:schemeClr val="tx1"/>
            </a:fontRef>
          </p:style>
        </p:cxnSp>
        <p:cxnSp>
          <p:nvCxnSpPr>
            <p:cNvPr id="116" name="直線​​コネクタ(S) 115">
              <a:extLst>
                <a:ext uri="{FF2B5EF4-FFF2-40B4-BE49-F238E27FC236}">
                  <a16:creationId xmlns:a16="http://schemas.microsoft.com/office/drawing/2014/main" id="{CFFBFEB2-9943-4D83-86DB-1A86AC15E8EF}"/>
                </a:ext>
              </a:extLst>
            </p:cNvPr>
            <p:cNvCxnSpPr>
              <a:cxnSpLocks/>
            </p:cNvCxnSpPr>
            <p:nvPr userDrawn="1"/>
          </p:nvCxnSpPr>
          <p:spPr>
            <a:xfrm>
              <a:off x="9399625" y="2488864"/>
              <a:ext cx="615310" cy="0"/>
            </a:xfrm>
            <a:prstGeom prst="line">
              <a:avLst/>
            </a:prstGeom>
            <a:ln>
              <a:solidFill>
                <a:schemeClr val="accent5">
                  <a:lumMod val="50000"/>
                </a:schemeClr>
              </a:solidFill>
            </a:ln>
          </p:spPr>
          <p:style>
            <a:lnRef idx="1">
              <a:schemeClr val="accent1"/>
            </a:lnRef>
            <a:fillRef idx="0">
              <a:schemeClr val="accent1"/>
            </a:fillRef>
            <a:effectRef idx="0">
              <a:schemeClr val="accent1"/>
            </a:effectRef>
            <a:fontRef idx="minor">
              <a:schemeClr val="tx1"/>
            </a:fontRef>
          </p:style>
        </p:cxnSp>
      </p:grpSp>
      <p:grpSp>
        <p:nvGrpSpPr>
          <p:cNvPr id="134" name="グループ 133">
            <a:extLst>
              <a:ext uri="{FF2B5EF4-FFF2-40B4-BE49-F238E27FC236}">
                <a16:creationId xmlns:a16="http://schemas.microsoft.com/office/drawing/2014/main" id="{67045F09-8CF5-4E51-A65C-54F8BF015868}"/>
              </a:ext>
              <a:ext uri="{C183D7F6-B498-43B3-948B-1728B52AA6E4}">
                <adec:decorative xmlns:adec="http://schemas.microsoft.com/office/drawing/2017/decorative" val="1"/>
              </a:ext>
            </a:extLst>
          </p:cNvPr>
          <p:cNvGrpSpPr/>
          <p:nvPr userDrawn="1"/>
        </p:nvGrpSpPr>
        <p:grpSpPr>
          <a:xfrm>
            <a:off x="1872910" y="2903401"/>
            <a:ext cx="8858463" cy="174171"/>
            <a:chOff x="1835966" y="4162015"/>
            <a:chExt cx="8858463" cy="174171"/>
          </a:xfrm>
        </p:grpSpPr>
        <p:sp>
          <p:nvSpPr>
            <p:cNvPr id="135" name="Oval 234">
              <a:extLst>
                <a:ext uri="{FF2B5EF4-FFF2-40B4-BE49-F238E27FC236}">
                  <a16:creationId xmlns:a16="http://schemas.microsoft.com/office/drawing/2014/main" id="{09B4CFFD-0C29-4685-915E-4DC40D4DFD91}"/>
                </a:ext>
                <a:ext uri="{C183D7F6-B498-43B3-948B-1728B52AA6E4}">
                  <adec:decorative xmlns:adec="http://schemas.microsoft.com/office/drawing/2017/decorative" val="1"/>
                </a:ext>
              </a:extLst>
            </p:cNvPr>
            <p:cNvSpPr/>
            <p:nvPr userDrawn="1"/>
          </p:nvSpPr>
          <p:spPr>
            <a:xfrm>
              <a:off x="1835966" y="4162015"/>
              <a:ext cx="174171" cy="174171"/>
            </a:xfrm>
            <a:prstGeom prst="rect">
              <a:avLst/>
            </a:prstGeom>
            <a:noFill/>
            <a:ln w="12700">
              <a:solidFill>
                <a:schemeClr val="accent5">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ja-JP" altLang="en-US" noProof="0">
                <a:latin typeface="Meiryo UI" panose="020B0604030504040204" pitchFamily="50" charset="-128"/>
                <a:ea typeface="Meiryo UI" panose="020B0604030504040204" pitchFamily="50" charset="-128"/>
              </a:endParaRPr>
            </a:p>
          </p:txBody>
        </p:sp>
        <p:sp>
          <p:nvSpPr>
            <p:cNvPr id="136" name="Oval 236">
              <a:extLst>
                <a:ext uri="{FF2B5EF4-FFF2-40B4-BE49-F238E27FC236}">
                  <a16:creationId xmlns:a16="http://schemas.microsoft.com/office/drawing/2014/main" id="{736381B7-7D05-4040-9A1B-1918415768F3}"/>
                </a:ext>
                <a:ext uri="{C183D7F6-B498-43B3-948B-1728B52AA6E4}">
                  <adec:decorative xmlns:adec="http://schemas.microsoft.com/office/drawing/2017/decorative" val="1"/>
                </a:ext>
              </a:extLst>
            </p:cNvPr>
            <p:cNvSpPr/>
            <p:nvPr userDrawn="1"/>
          </p:nvSpPr>
          <p:spPr>
            <a:xfrm>
              <a:off x="2625447" y="4162015"/>
              <a:ext cx="174171" cy="174171"/>
            </a:xfrm>
            <a:prstGeom prst="rect">
              <a:avLst/>
            </a:prstGeom>
            <a:solidFill>
              <a:schemeClr val="accent5">
                <a:lumMod val="50000"/>
              </a:schemeClr>
            </a:solidFill>
            <a:ln w="12700">
              <a:solidFill>
                <a:schemeClr val="accent5">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ja-JP" altLang="en-US" noProof="0">
                <a:latin typeface="Meiryo UI" panose="020B0604030504040204" pitchFamily="50" charset="-128"/>
                <a:ea typeface="Meiryo UI" panose="020B0604030504040204" pitchFamily="50" charset="-128"/>
              </a:endParaRPr>
            </a:p>
          </p:txBody>
        </p:sp>
        <p:sp>
          <p:nvSpPr>
            <p:cNvPr id="137" name="Oval 238">
              <a:extLst>
                <a:ext uri="{FF2B5EF4-FFF2-40B4-BE49-F238E27FC236}">
                  <a16:creationId xmlns:a16="http://schemas.microsoft.com/office/drawing/2014/main" id="{4F77152F-41F4-45EC-B530-B38C5111C2BA}"/>
                </a:ext>
                <a:ext uri="{C183D7F6-B498-43B3-948B-1728B52AA6E4}">
                  <adec:decorative xmlns:adec="http://schemas.microsoft.com/office/drawing/2017/decorative" val="1"/>
                </a:ext>
              </a:extLst>
            </p:cNvPr>
            <p:cNvSpPr/>
            <p:nvPr userDrawn="1"/>
          </p:nvSpPr>
          <p:spPr>
            <a:xfrm>
              <a:off x="3414928" y="4162015"/>
              <a:ext cx="174171" cy="174171"/>
            </a:xfrm>
            <a:prstGeom prst="rect">
              <a:avLst/>
            </a:prstGeom>
            <a:noFill/>
            <a:ln w="12700">
              <a:solidFill>
                <a:schemeClr val="accent5">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ja-JP" altLang="en-US" noProof="0">
                <a:latin typeface="Meiryo UI" panose="020B0604030504040204" pitchFamily="50" charset="-128"/>
                <a:ea typeface="Meiryo UI" panose="020B0604030504040204" pitchFamily="50" charset="-128"/>
              </a:endParaRPr>
            </a:p>
          </p:txBody>
        </p:sp>
        <p:sp>
          <p:nvSpPr>
            <p:cNvPr id="138" name="Oval 240">
              <a:extLst>
                <a:ext uri="{FF2B5EF4-FFF2-40B4-BE49-F238E27FC236}">
                  <a16:creationId xmlns:a16="http://schemas.microsoft.com/office/drawing/2014/main" id="{8FB428D5-0A0E-4CF3-A223-9F4F7B386105}"/>
                </a:ext>
                <a:ext uri="{C183D7F6-B498-43B3-948B-1728B52AA6E4}">
                  <adec:decorative xmlns:adec="http://schemas.microsoft.com/office/drawing/2017/decorative" val="1"/>
                </a:ext>
              </a:extLst>
            </p:cNvPr>
            <p:cNvSpPr/>
            <p:nvPr userDrawn="1"/>
          </p:nvSpPr>
          <p:spPr>
            <a:xfrm>
              <a:off x="4204409" y="4162015"/>
              <a:ext cx="174171" cy="174171"/>
            </a:xfrm>
            <a:prstGeom prst="rect">
              <a:avLst/>
            </a:prstGeom>
            <a:noFill/>
            <a:ln w="12700">
              <a:solidFill>
                <a:schemeClr val="accent5">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ja-JP" altLang="en-US" noProof="0">
                <a:latin typeface="Meiryo UI" panose="020B0604030504040204" pitchFamily="50" charset="-128"/>
                <a:ea typeface="Meiryo UI" panose="020B0604030504040204" pitchFamily="50" charset="-128"/>
              </a:endParaRPr>
            </a:p>
          </p:txBody>
        </p:sp>
        <p:sp>
          <p:nvSpPr>
            <p:cNvPr id="139" name="Oval 242">
              <a:extLst>
                <a:ext uri="{FF2B5EF4-FFF2-40B4-BE49-F238E27FC236}">
                  <a16:creationId xmlns:a16="http://schemas.microsoft.com/office/drawing/2014/main" id="{A4275727-B33C-4EB0-9E6E-7CE33560321C}"/>
                </a:ext>
                <a:ext uri="{C183D7F6-B498-43B3-948B-1728B52AA6E4}">
                  <adec:decorative xmlns:adec="http://schemas.microsoft.com/office/drawing/2017/decorative" val="1"/>
                </a:ext>
              </a:extLst>
            </p:cNvPr>
            <p:cNvSpPr/>
            <p:nvPr userDrawn="1"/>
          </p:nvSpPr>
          <p:spPr>
            <a:xfrm>
              <a:off x="4993890" y="4162015"/>
              <a:ext cx="174171" cy="174171"/>
            </a:xfrm>
            <a:prstGeom prst="rect">
              <a:avLst/>
            </a:prstGeom>
            <a:solidFill>
              <a:schemeClr val="accent5">
                <a:lumMod val="50000"/>
              </a:schemeClr>
            </a:solidFill>
            <a:ln w="12700">
              <a:solidFill>
                <a:schemeClr val="accent5">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ja-JP" altLang="en-US" noProof="0">
                <a:latin typeface="Meiryo UI" panose="020B0604030504040204" pitchFamily="50" charset="-128"/>
                <a:ea typeface="Meiryo UI" panose="020B0604030504040204" pitchFamily="50" charset="-128"/>
              </a:endParaRPr>
            </a:p>
          </p:txBody>
        </p:sp>
        <p:sp>
          <p:nvSpPr>
            <p:cNvPr id="140" name="Oval 244">
              <a:extLst>
                <a:ext uri="{FF2B5EF4-FFF2-40B4-BE49-F238E27FC236}">
                  <a16:creationId xmlns:a16="http://schemas.microsoft.com/office/drawing/2014/main" id="{7998F366-05B2-42D3-9B4E-CD7F91FB9396}"/>
                </a:ext>
                <a:ext uri="{C183D7F6-B498-43B3-948B-1728B52AA6E4}">
                  <adec:decorative xmlns:adec="http://schemas.microsoft.com/office/drawing/2017/decorative" val="1"/>
                </a:ext>
              </a:extLst>
            </p:cNvPr>
            <p:cNvSpPr/>
            <p:nvPr userDrawn="1"/>
          </p:nvSpPr>
          <p:spPr>
            <a:xfrm>
              <a:off x="5783371" y="4162015"/>
              <a:ext cx="174171" cy="174171"/>
            </a:xfrm>
            <a:prstGeom prst="rect">
              <a:avLst/>
            </a:prstGeom>
            <a:noFill/>
            <a:ln w="12700">
              <a:solidFill>
                <a:schemeClr val="accent5">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ja-JP" altLang="en-US" noProof="0">
                <a:latin typeface="Meiryo UI" panose="020B0604030504040204" pitchFamily="50" charset="-128"/>
                <a:ea typeface="Meiryo UI" panose="020B0604030504040204" pitchFamily="50" charset="-128"/>
              </a:endParaRPr>
            </a:p>
          </p:txBody>
        </p:sp>
        <p:sp>
          <p:nvSpPr>
            <p:cNvPr id="141" name="Oval 246">
              <a:extLst>
                <a:ext uri="{FF2B5EF4-FFF2-40B4-BE49-F238E27FC236}">
                  <a16:creationId xmlns:a16="http://schemas.microsoft.com/office/drawing/2014/main" id="{8593BF6C-17E2-4AB7-85D7-0B93D2376884}"/>
                </a:ext>
                <a:ext uri="{C183D7F6-B498-43B3-948B-1728B52AA6E4}">
                  <adec:decorative xmlns:adec="http://schemas.microsoft.com/office/drawing/2017/decorative" val="1"/>
                </a:ext>
              </a:extLst>
            </p:cNvPr>
            <p:cNvSpPr/>
            <p:nvPr userDrawn="1"/>
          </p:nvSpPr>
          <p:spPr>
            <a:xfrm>
              <a:off x="6572852" y="4162015"/>
              <a:ext cx="174171" cy="174171"/>
            </a:xfrm>
            <a:prstGeom prst="rect">
              <a:avLst/>
            </a:prstGeom>
            <a:noFill/>
            <a:ln w="12700">
              <a:solidFill>
                <a:schemeClr val="accent5">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ja-JP" altLang="en-US" noProof="0">
                <a:latin typeface="Meiryo UI" panose="020B0604030504040204" pitchFamily="50" charset="-128"/>
                <a:ea typeface="Meiryo UI" panose="020B0604030504040204" pitchFamily="50" charset="-128"/>
              </a:endParaRPr>
            </a:p>
          </p:txBody>
        </p:sp>
        <p:sp>
          <p:nvSpPr>
            <p:cNvPr id="142" name="Oval 248">
              <a:extLst>
                <a:ext uri="{FF2B5EF4-FFF2-40B4-BE49-F238E27FC236}">
                  <a16:creationId xmlns:a16="http://schemas.microsoft.com/office/drawing/2014/main" id="{74F85EBE-E43B-4B81-85F1-89969EC56D55}"/>
                </a:ext>
                <a:ext uri="{C183D7F6-B498-43B3-948B-1728B52AA6E4}">
                  <adec:decorative xmlns:adec="http://schemas.microsoft.com/office/drawing/2017/decorative" val="1"/>
                </a:ext>
              </a:extLst>
            </p:cNvPr>
            <p:cNvSpPr/>
            <p:nvPr userDrawn="1"/>
          </p:nvSpPr>
          <p:spPr>
            <a:xfrm>
              <a:off x="7362333" y="4162015"/>
              <a:ext cx="174171" cy="174171"/>
            </a:xfrm>
            <a:prstGeom prst="rect">
              <a:avLst/>
            </a:prstGeom>
            <a:noFill/>
            <a:ln w="12700">
              <a:solidFill>
                <a:schemeClr val="accent5">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ja-JP" altLang="en-US" noProof="0">
                <a:latin typeface="Meiryo UI" panose="020B0604030504040204" pitchFamily="50" charset="-128"/>
                <a:ea typeface="Meiryo UI" panose="020B0604030504040204" pitchFamily="50" charset="-128"/>
              </a:endParaRPr>
            </a:p>
          </p:txBody>
        </p:sp>
        <p:sp>
          <p:nvSpPr>
            <p:cNvPr id="143" name="Oval 250">
              <a:extLst>
                <a:ext uri="{FF2B5EF4-FFF2-40B4-BE49-F238E27FC236}">
                  <a16:creationId xmlns:a16="http://schemas.microsoft.com/office/drawing/2014/main" id="{16C21525-8829-45F3-8C9F-05274678E7C1}"/>
                </a:ext>
                <a:ext uri="{C183D7F6-B498-43B3-948B-1728B52AA6E4}">
                  <adec:decorative xmlns:adec="http://schemas.microsoft.com/office/drawing/2017/decorative" val="1"/>
                </a:ext>
              </a:extLst>
            </p:cNvPr>
            <p:cNvSpPr/>
            <p:nvPr userDrawn="1"/>
          </p:nvSpPr>
          <p:spPr>
            <a:xfrm>
              <a:off x="8151814" y="4162015"/>
              <a:ext cx="174171" cy="174171"/>
            </a:xfrm>
            <a:prstGeom prst="rect">
              <a:avLst/>
            </a:prstGeom>
            <a:noFill/>
            <a:ln w="12700">
              <a:solidFill>
                <a:schemeClr val="accent5">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ja-JP" altLang="en-US" noProof="0">
                <a:latin typeface="Meiryo UI" panose="020B0604030504040204" pitchFamily="50" charset="-128"/>
                <a:ea typeface="Meiryo UI" panose="020B0604030504040204" pitchFamily="50" charset="-128"/>
              </a:endParaRPr>
            </a:p>
          </p:txBody>
        </p:sp>
        <p:sp>
          <p:nvSpPr>
            <p:cNvPr id="144" name="Oval 252">
              <a:extLst>
                <a:ext uri="{FF2B5EF4-FFF2-40B4-BE49-F238E27FC236}">
                  <a16:creationId xmlns:a16="http://schemas.microsoft.com/office/drawing/2014/main" id="{8FFF03BC-2EFF-4AF5-B788-A1FEA5378092}"/>
                </a:ext>
                <a:ext uri="{C183D7F6-B498-43B3-948B-1728B52AA6E4}">
                  <adec:decorative xmlns:adec="http://schemas.microsoft.com/office/drawing/2017/decorative" val="1"/>
                </a:ext>
              </a:extLst>
            </p:cNvPr>
            <p:cNvSpPr/>
            <p:nvPr userDrawn="1"/>
          </p:nvSpPr>
          <p:spPr>
            <a:xfrm>
              <a:off x="8941295" y="4162015"/>
              <a:ext cx="174171" cy="174171"/>
            </a:xfrm>
            <a:prstGeom prst="rect">
              <a:avLst/>
            </a:prstGeom>
            <a:solidFill>
              <a:schemeClr val="accent5">
                <a:lumMod val="50000"/>
              </a:schemeClr>
            </a:solidFill>
            <a:ln w="12700">
              <a:solidFill>
                <a:schemeClr val="accent5">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ja-JP" altLang="en-US" noProof="0">
                <a:latin typeface="Meiryo UI" panose="020B0604030504040204" pitchFamily="50" charset="-128"/>
                <a:ea typeface="Meiryo UI" panose="020B0604030504040204" pitchFamily="50" charset="-128"/>
              </a:endParaRPr>
            </a:p>
          </p:txBody>
        </p:sp>
        <p:sp>
          <p:nvSpPr>
            <p:cNvPr id="145" name="Oval 254">
              <a:extLst>
                <a:ext uri="{FF2B5EF4-FFF2-40B4-BE49-F238E27FC236}">
                  <a16:creationId xmlns:a16="http://schemas.microsoft.com/office/drawing/2014/main" id="{D811BD14-6461-4DD9-9A2C-BFC2C955390B}"/>
                </a:ext>
                <a:ext uri="{C183D7F6-B498-43B3-948B-1728B52AA6E4}">
                  <adec:decorative xmlns:adec="http://schemas.microsoft.com/office/drawing/2017/decorative" val="1"/>
                </a:ext>
              </a:extLst>
            </p:cNvPr>
            <p:cNvSpPr/>
            <p:nvPr userDrawn="1"/>
          </p:nvSpPr>
          <p:spPr>
            <a:xfrm>
              <a:off x="9730776" y="4162015"/>
              <a:ext cx="174171" cy="174171"/>
            </a:xfrm>
            <a:prstGeom prst="rect">
              <a:avLst/>
            </a:prstGeom>
            <a:noFill/>
            <a:ln w="12700">
              <a:solidFill>
                <a:schemeClr val="accent5">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ja-JP" altLang="en-US" noProof="0">
                <a:latin typeface="Meiryo UI" panose="020B0604030504040204" pitchFamily="50" charset="-128"/>
                <a:ea typeface="Meiryo UI" panose="020B0604030504040204" pitchFamily="50" charset="-128"/>
              </a:endParaRPr>
            </a:p>
          </p:txBody>
        </p:sp>
        <p:sp>
          <p:nvSpPr>
            <p:cNvPr id="146" name="Oval 256">
              <a:extLst>
                <a:ext uri="{FF2B5EF4-FFF2-40B4-BE49-F238E27FC236}">
                  <a16:creationId xmlns:a16="http://schemas.microsoft.com/office/drawing/2014/main" id="{929BB859-9DB9-433D-8C7B-91E7FED48B59}"/>
                </a:ext>
                <a:ext uri="{C183D7F6-B498-43B3-948B-1728B52AA6E4}">
                  <adec:decorative xmlns:adec="http://schemas.microsoft.com/office/drawing/2017/decorative" val="1"/>
                </a:ext>
              </a:extLst>
            </p:cNvPr>
            <p:cNvSpPr/>
            <p:nvPr userDrawn="1"/>
          </p:nvSpPr>
          <p:spPr>
            <a:xfrm>
              <a:off x="10520258" y="4162015"/>
              <a:ext cx="174171" cy="174171"/>
            </a:xfrm>
            <a:prstGeom prst="rect">
              <a:avLst/>
            </a:prstGeom>
            <a:noFill/>
            <a:ln w="12700">
              <a:solidFill>
                <a:schemeClr val="accent5">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ja-JP" altLang="en-US" noProof="0">
                <a:latin typeface="Meiryo UI" panose="020B0604030504040204" pitchFamily="50" charset="-128"/>
                <a:ea typeface="Meiryo UI" panose="020B0604030504040204" pitchFamily="50" charset="-128"/>
              </a:endParaRPr>
            </a:p>
          </p:txBody>
        </p:sp>
      </p:grpSp>
      <p:pic>
        <p:nvPicPr>
          <p:cNvPr id="159" name="グラフィック 158">
            <a:extLst>
              <a:ext uri="{FF2B5EF4-FFF2-40B4-BE49-F238E27FC236}">
                <a16:creationId xmlns:a16="http://schemas.microsoft.com/office/drawing/2014/main" id="{A24C8354-AD07-4B50-9334-314D6B2B101B}"/>
              </a:ext>
              <a:ext uri="{C183D7F6-B498-43B3-948B-1728B52AA6E4}">
                <adec:decorative xmlns:adec="http://schemas.microsoft.com/office/drawing/2017/decorative" val="1"/>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 y="6237133"/>
            <a:ext cx="12191999" cy="620867"/>
          </a:xfrm>
          <a:prstGeom prst="rect">
            <a:avLst/>
          </a:prstGeom>
        </p:spPr>
      </p:pic>
      <p:sp>
        <p:nvSpPr>
          <p:cNvPr id="160" name="日付プレースホルダー 2">
            <a:extLst>
              <a:ext uri="{FF2B5EF4-FFF2-40B4-BE49-F238E27FC236}">
                <a16:creationId xmlns:a16="http://schemas.microsoft.com/office/drawing/2014/main" id="{D3F09D93-A56A-41E4-A3BA-42472B0A3850}"/>
              </a:ext>
            </a:extLst>
          </p:cNvPr>
          <p:cNvSpPr>
            <a:spLocks noGrp="1"/>
          </p:cNvSpPr>
          <p:nvPr>
            <p:ph type="dt" sz="half" idx="10"/>
          </p:nvPr>
        </p:nvSpPr>
        <p:spPr>
          <a:xfrm>
            <a:off x="838200" y="6356350"/>
            <a:ext cx="2743200" cy="365125"/>
          </a:xfrm>
          <a:prstGeom prst="rect">
            <a:avLst/>
          </a:prstGeom>
        </p:spPr>
        <p:txBody>
          <a:bodyPr rtlCol="0"/>
          <a:lstStyle>
            <a:lvl1pPr>
              <a:defRPr>
                <a:solidFill>
                  <a:schemeClr val="bg1"/>
                </a:solidFill>
                <a:latin typeface="Meiryo UI" panose="020B0604030504040204" pitchFamily="50" charset="-128"/>
                <a:ea typeface="Meiryo UI" panose="020B0604030504040204" pitchFamily="50" charset="-128"/>
              </a:defRPr>
            </a:lvl1pPr>
          </a:lstStyle>
          <a:p>
            <a:r>
              <a:rPr lang="en-US" altLang="ja-JP"/>
              <a:t>20XX</a:t>
            </a:r>
            <a:endParaRPr lang="ja-JP" altLang="en-US"/>
          </a:p>
        </p:txBody>
      </p:sp>
      <p:sp>
        <p:nvSpPr>
          <p:cNvPr id="161" name="フッター プレースホルダー 3">
            <a:extLst>
              <a:ext uri="{FF2B5EF4-FFF2-40B4-BE49-F238E27FC236}">
                <a16:creationId xmlns:a16="http://schemas.microsoft.com/office/drawing/2014/main" id="{5951592E-5737-43C9-B6B0-D134076610B8}"/>
              </a:ext>
            </a:extLst>
          </p:cNvPr>
          <p:cNvSpPr>
            <a:spLocks noGrp="1"/>
          </p:cNvSpPr>
          <p:nvPr>
            <p:ph type="ftr" sz="quarter" idx="11"/>
          </p:nvPr>
        </p:nvSpPr>
        <p:spPr>
          <a:xfrm>
            <a:off x="4038600" y="6356350"/>
            <a:ext cx="4114800" cy="365125"/>
          </a:xfrm>
          <a:prstGeom prst="rect">
            <a:avLst/>
          </a:prstGeom>
        </p:spPr>
        <p:txBody>
          <a:bodyPr rtlCol="0"/>
          <a:lstStyle>
            <a:lvl1pPr>
              <a:defRPr>
                <a:solidFill>
                  <a:schemeClr val="bg1"/>
                </a:solidFill>
                <a:latin typeface="Meiryo UI" panose="020B0604030504040204" pitchFamily="50" charset="-128"/>
                <a:ea typeface="Meiryo UI" panose="020B0604030504040204" pitchFamily="50" charset="-128"/>
              </a:defRPr>
            </a:lvl1pPr>
          </a:lstStyle>
          <a:p>
            <a:r>
              <a:rPr lang="ja-JP" altLang="en-US"/>
              <a:t>ピッチ デッキ</a:t>
            </a:r>
          </a:p>
        </p:txBody>
      </p:sp>
      <p:sp>
        <p:nvSpPr>
          <p:cNvPr id="162" name="スライド番号プレースホルダー 4">
            <a:extLst>
              <a:ext uri="{FF2B5EF4-FFF2-40B4-BE49-F238E27FC236}">
                <a16:creationId xmlns:a16="http://schemas.microsoft.com/office/drawing/2014/main" id="{3B542197-0399-4FBD-A10C-B97A68AA2A07}"/>
              </a:ext>
            </a:extLst>
          </p:cNvPr>
          <p:cNvSpPr>
            <a:spLocks noGrp="1"/>
          </p:cNvSpPr>
          <p:nvPr>
            <p:ph type="sldNum" sz="quarter" idx="12"/>
          </p:nvPr>
        </p:nvSpPr>
        <p:spPr>
          <a:xfrm>
            <a:off x="8610600" y="6356350"/>
            <a:ext cx="2743200" cy="365125"/>
          </a:xfrm>
          <a:prstGeom prst="rect">
            <a:avLst/>
          </a:prstGeom>
        </p:spPr>
        <p:txBody>
          <a:bodyPr rtlCol="0"/>
          <a:lstStyle>
            <a:lvl1pPr>
              <a:defRPr>
                <a:solidFill>
                  <a:schemeClr val="bg1"/>
                </a:solidFill>
                <a:latin typeface="Meiryo UI" panose="020B0604030504040204" pitchFamily="50" charset="-128"/>
                <a:ea typeface="Meiryo UI" panose="020B0604030504040204" pitchFamily="50" charset="-128"/>
              </a:defRPr>
            </a:lvl1pPr>
          </a:lstStyle>
          <a:p>
            <a:fld id="{EA87306C-81BA-4795-A5CA-9392456A8C1E}" type="slidenum">
              <a:rPr lang="en-US" altLang="ja-JP" smtClean="0"/>
              <a:pPr/>
              <a:t>‹#›</a:t>
            </a:fld>
            <a:endParaRPr lang="ja-JP" altLang="en-US"/>
          </a:p>
        </p:txBody>
      </p:sp>
    </p:spTree>
    <p:extLst>
      <p:ext uri="{BB962C8B-B14F-4D97-AF65-F5344CB8AC3E}">
        <p14:creationId xmlns:p14="http://schemas.microsoft.com/office/powerpoint/2010/main" val="370625628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財務">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DD96D4A-16D3-4C35-A383-2DF039D54CF4}"/>
              </a:ext>
            </a:extLst>
          </p:cNvPr>
          <p:cNvSpPr>
            <a:spLocks noGrp="1"/>
          </p:cNvSpPr>
          <p:nvPr>
            <p:ph type="title" hasCustomPrompt="1"/>
          </p:nvPr>
        </p:nvSpPr>
        <p:spPr>
          <a:xfrm>
            <a:off x="819728" y="317739"/>
            <a:ext cx="4114800" cy="623923"/>
          </a:xfrm>
          <a:prstGeom prst="rect">
            <a:avLst/>
          </a:prstGeom>
        </p:spPr>
        <p:txBody>
          <a:bodyPr rtlCol="0" anchor="ctr"/>
          <a:lstStyle>
            <a:lvl1pPr>
              <a:defRPr sz="2400" cap="all" spc="100" baseline="0">
                <a:solidFill>
                  <a:schemeClr val="tx2"/>
                </a:solidFill>
                <a:latin typeface="Meiryo UI" panose="020B0604030504040204" pitchFamily="50" charset="-128"/>
                <a:ea typeface="Meiryo UI" panose="020B0604030504040204" pitchFamily="50" charset="-128"/>
              </a:defRPr>
            </a:lvl1pPr>
          </a:lstStyle>
          <a:p>
            <a:pPr rtl="0"/>
            <a:r>
              <a:rPr lang="ja-JP" altLang="en-US" noProof="0"/>
              <a:t>クリックしてタイトルを追加</a:t>
            </a:r>
          </a:p>
        </p:txBody>
      </p:sp>
      <p:sp>
        <p:nvSpPr>
          <p:cNvPr id="10" name="コンテンツ プレースホルダー 9">
            <a:extLst>
              <a:ext uri="{FF2B5EF4-FFF2-40B4-BE49-F238E27FC236}">
                <a16:creationId xmlns:a16="http://schemas.microsoft.com/office/drawing/2014/main" id="{FF255611-8280-41F3-A5FA-821E144AEAE7}"/>
              </a:ext>
            </a:extLst>
          </p:cNvPr>
          <p:cNvSpPr>
            <a:spLocks noGrp="1"/>
          </p:cNvSpPr>
          <p:nvPr>
            <p:ph sz="quarter" idx="15" hasCustomPrompt="1"/>
          </p:nvPr>
        </p:nvSpPr>
        <p:spPr>
          <a:xfrm>
            <a:off x="914400" y="905856"/>
            <a:ext cx="5759450" cy="5047269"/>
          </a:xfrm>
          <a:prstGeom prst="rect">
            <a:avLst/>
          </a:prstGeom>
        </p:spPr>
        <p:txBody>
          <a:bodyPr rtlCol="0"/>
          <a:lstStyle>
            <a:lvl1pPr marL="0" indent="0">
              <a:buNone/>
              <a:defRPr sz="1800" cap="all" baseline="0">
                <a:solidFill>
                  <a:schemeClr val="accent5">
                    <a:lumMod val="50000"/>
                  </a:schemeClr>
                </a:solidFill>
                <a:latin typeface="Meiryo UI" panose="020B0604030504040204" pitchFamily="50" charset="-128"/>
                <a:ea typeface="Meiryo UI" panose="020B0604030504040204" pitchFamily="50" charset="-128"/>
              </a:defRPr>
            </a:lvl1pPr>
            <a:lvl2pPr marL="457200" indent="0">
              <a:buNone/>
              <a:defRPr sz="1600" cap="all" baseline="0">
                <a:solidFill>
                  <a:schemeClr val="accent5">
                    <a:lumMod val="50000"/>
                  </a:schemeClr>
                </a:solidFill>
              </a:defRPr>
            </a:lvl2pPr>
            <a:lvl3pPr marL="914400" indent="0">
              <a:buNone/>
              <a:defRPr sz="1400" cap="all" baseline="0">
                <a:solidFill>
                  <a:schemeClr val="accent5">
                    <a:lumMod val="50000"/>
                  </a:schemeClr>
                </a:solidFill>
              </a:defRPr>
            </a:lvl3pPr>
            <a:lvl4pPr marL="1371600" indent="0">
              <a:buNone/>
              <a:defRPr sz="1200" cap="all" baseline="0">
                <a:solidFill>
                  <a:schemeClr val="accent5">
                    <a:lumMod val="50000"/>
                  </a:schemeClr>
                </a:solidFill>
              </a:defRPr>
            </a:lvl4pPr>
            <a:lvl5pPr marL="1828800" indent="0">
              <a:buNone/>
              <a:defRPr sz="1200" cap="all" baseline="0">
                <a:solidFill>
                  <a:schemeClr val="accent5">
                    <a:lumMod val="50000"/>
                  </a:schemeClr>
                </a:solidFill>
              </a:defRPr>
            </a:lvl5pPr>
          </a:lstStyle>
          <a:p>
            <a:pPr lvl="0" rtl="0"/>
            <a:r>
              <a:rPr lang="ja-JP" altLang="en-US" noProof="0"/>
              <a:t>クリックしてコンテンツを追加</a:t>
            </a:r>
          </a:p>
        </p:txBody>
      </p:sp>
      <p:sp>
        <p:nvSpPr>
          <p:cNvPr id="3" name="日付プレースホルダー 2">
            <a:extLst>
              <a:ext uri="{FF2B5EF4-FFF2-40B4-BE49-F238E27FC236}">
                <a16:creationId xmlns:a16="http://schemas.microsoft.com/office/drawing/2014/main" id="{33453DB9-3C4B-4136-96D2-08A7D5AD418F}"/>
              </a:ext>
            </a:extLst>
          </p:cNvPr>
          <p:cNvSpPr>
            <a:spLocks noGrp="1"/>
          </p:cNvSpPr>
          <p:nvPr>
            <p:ph type="dt" sz="half" idx="10"/>
          </p:nvPr>
        </p:nvSpPr>
        <p:spPr>
          <a:xfrm>
            <a:off x="838200" y="6356350"/>
            <a:ext cx="2743200" cy="365125"/>
          </a:xfrm>
          <a:prstGeom prst="rect">
            <a:avLst/>
          </a:prstGeom>
        </p:spPr>
        <p:txBody>
          <a:bodyPr rtlCol="0"/>
          <a:lstStyle>
            <a:lvl1pPr>
              <a:defRPr>
                <a:latin typeface="Meiryo UI" panose="020B0604030504040204" pitchFamily="50" charset="-128"/>
                <a:ea typeface="Meiryo UI" panose="020B0604030504040204" pitchFamily="50" charset="-128"/>
              </a:defRPr>
            </a:lvl1pPr>
          </a:lstStyle>
          <a:p>
            <a:r>
              <a:rPr lang="en-US" altLang="ja-JP"/>
              <a:t>20XX</a:t>
            </a:r>
            <a:endParaRPr lang="ja-JP" altLang="en-US"/>
          </a:p>
        </p:txBody>
      </p:sp>
      <p:sp>
        <p:nvSpPr>
          <p:cNvPr id="4" name="フッター プレースホルダー 3">
            <a:extLst>
              <a:ext uri="{FF2B5EF4-FFF2-40B4-BE49-F238E27FC236}">
                <a16:creationId xmlns:a16="http://schemas.microsoft.com/office/drawing/2014/main" id="{81464841-801A-499A-BFD2-9731D2D89C25}"/>
              </a:ext>
            </a:extLst>
          </p:cNvPr>
          <p:cNvSpPr>
            <a:spLocks noGrp="1"/>
          </p:cNvSpPr>
          <p:nvPr>
            <p:ph type="ftr" sz="quarter" idx="11"/>
          </p:nvPr>
        </p:nvSpPr>
        <p:spPr>
          <a:xfrm>
            <a:off x="4038600" y="6356350"/>
            <a:ext cx="4114800" cy="365125"/>
          </a:xfrm>
          <a:prstGeom prst="rect">
            <a:avLst/>
          </a:prstGeom>
        </p:spPr>
        <p:txBody>
          <a:bodyPr rtlCol="0"/>
          <a:lstStyle>
            <a:lvl1pPr>
              <a:defRPr>
                <a:latin typeface="Meiryo UI" panose="020B0604030504040204" pitchFamily="50" charset="-128"/>
                <a:ea typeface="Meiryo UI" panose="020B0604030504040204" pitchFamily="50" charset="-128"/>
              </a:defRPr>
            </a:lvl1pPr>
          </a:lstStyle>
          <a:p>
            <a:r>
              <a:rPr lang="ja-JP" altLang="en-US"/>
              <a:t>ピッチ デッキ</a:t>
            </a:r>
          </a:p>
        </p:txBody>
      </p:sp>
      <p:sp>
        <p:nvSpPr>
          <p:cNvPr id="8" name="図プレースホルダー 8">
            <a:extLst>
              <a:ext uri="{FF2B5EF4-FFF2-40B4-BE49-F238E27FC236}">
                <a16:creationId xmlns:a16="http://schemas.microsoft.com/office/drawing/2014/main" id="{A6BF61C1-4A8C-44D4-901D-E065B7B42A25}"/>
              </a:ext>
            </a:extLst>
          </p:cNvPr>
          <p:cNvSpPr>
            <a:spLocks noGrp="1"/>
          </p:cNvSpPr>
          <p:nvPr>
            <p:ph type="pic" sz="quarter" idx="14" hasCustomPrompt="1"/>
          </p:nvPr>
        </p:nvSpPr>
        <p:spPr>
          <a:xfrm>
            <a:off x="7598229" y="0"/>
            <a:ext cx="4593770" cy="6858000"/>
          </a:xfrm>
          <a:prstGeom prst="rect">
            <a:avLst/>
          </a:prstGeom>
        </p:spPr>
        <p:txBody>
          <a:bodyPr rtlCol="0"/>
          <a:lstStyle>
            <a:lvl1pPr marL="0" indent="0" algn="ctr">
              <a:buNone/>
              <a:defRPr>
                <a:latin typeface="Meiryo UI" panose="020B0604030504040204" pitchFamily="50" charset="-128"/>
                <a:ea typeface="Meiryo UI" panose="020B0604030504040204" pitchFamily="50" charset="-128"/>
              </a:defRPr>
            </a:lvl1pPr>
          </a:lstStyle>
          <a:p>
            <a:pPr rtl="0"/>
            <a:r>
              <a:rPr lang="ja-JP" altLang="en-US" noProof="0"/>
              <a:t>クリックして写真を追加</a:t>
            </a:r>
          </a:p>
        </p:txBody>
      </p:sp>
      <p:sp>
        <p:nvSpPr>
          <p:cNvPr id="5" name="スライド番号プレースホルダー 4">
            <a:extLst>
              <a:ext uri="{FF2B5EF4-FFF2-40B4-BE49-F238E27FC236}">
                <a16:creationId xmlns:a16="http://schemas.microsoft.com/office/drawing/2014/main" id="{F9C78F9D-CD73-4D53-A871-D6C0B643A68D}"/>
              </a:ext>
            </a:extLst>
          </p:cNvPr>
          <p:cNvSpPr>
            <a:spLocks noGrp="1"/>
          </p:cNvSpPr>
          <p:nvPr>
            <p:ph type="sldNum" sz="quarter" idx="12"/>
          </p:nvPr>
        </p:nvSpPr>
        <p:spPr>
          <a:xfrm>
            <a:off x="8610600" y="6356350"/>
            <a:ext cx="2743200" cy="365125"/>
          </a:xfrm>
          <a:prstGeom prst="rect">
            <a:avLst/>
          </a:prstGeom>
        </p:spPr>
        <p:txBody>
          <a:bodyPr rtlCol="0"/>
          <a:lstStyle>
            <a:lvl1pPr>
              <a:defRPr>
                <a:solidFill>
                  <a:schemeClr val="bg1"/>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defRPr>
            </a:lvl1pPr>
          </a:lstStyle>
          <a:p>
            <a:fld id="{EA87306C-81BA-4795-A5CA-9392456A8C1E}" type="slidenum">
              <a:rPr lang="en-US" altLang="ja-JP" smtClean="0"/>
              <a:pPr/>
              <a:t>‹#›</a:t>
            </a:fld>
            <a:endParaRPr lang="ja-JP" altLang="en-US"/>
          </a:p>
        </p:txBody>
      </p:sp>
    </p:spTree>
    <p:extLst>
      <p:ext uri="{BB962C8B-B14F-4D97-AF65-F5344CB8AC3E}">
        <p14:creationId xmlns:p14="http://schemas.microsoft.com/office/powerpoint/2010/main" val="137880649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チーム 4 面付">
    <p:spTree>
      <p:nvGrpSpPr>
        <p:cNvPr id="1" name=""/>
        <p:cNvGrpSpPr/>
        <p:nvPr/>
      </p:nvGrpSpPr>
      <p:grpSpPr>
        <a:xfrm>
          <a:off x="0" y="0"/>
          <a:ext cx="0" cy="0"/>
          <a:chOff x="0" y="0"/>
          <a:chExt cx="0" cy="0"/>
        </a:xfrm>
      </p:grpSpPr>
      <p:sp>
        <p:nvSpPr>
          <p:cNvPr id="35" name="長方形 34">
            <a:extLst>
              <a:ext uri="{FF2B5EF4-FFF2-40B4-BE49-F238E27FC236}">
                <a16:creationId xmlns:a16="http://schemas.microsoft.com/office/drawing/2014/main" id="{7726902C-381D-4629-AF04-0689A76C513B}"/>
              </a:ext>
              <a:ext uri="{C183D7F6-B498-43B3-948B-1728B52AA6E4}">
                <adec:decorative xmlns:adec="http://schemas.microsoft.com/office/drawing/2017/decorative" val="1"/>
              </a:ext>
            </a:extLst>
          </p:cNvPr>
          <p:cNvSpPr/>
          <p:nvPr userDrawn="1"/>
        </p:nvSpPr>
        <p:spPr>
          <a:xfrm>
            <a:off x="-1" y="4354286"/>
            <a:ext cx="12192001" cy="2503713"/>
          </a:xfrm>
          <a:prstGeom prst="rect">
            <a:avLst/>
          </a:prstGeom>
          <a:solidFill>
            <a:schemeClr val="accent5">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ja-JP" altLang="en-US" noProof="0">
              <a:latin typeface="Meiryo UI" panose="020B0604030504040204" pitchFamily="50" charset="-128"/>
              <a:ea typeface="Meiryo UI" panose="020B0604030504040204" pitchFamily="50" charset="-128"/>
            </a:endParaRPr>
          </a:p>
        </p:txBody>
      </p:sp>
      <p:sp>
        <p:nvSpPr>
          <p:cNvPr id="2" name="タイトル 1">
            <a:extLst>
              <a:ext uri="{FF2B5EF4-FFF2-40B4-BE49-F238E27FC236}">
                <a16:creationId xmlns:a16="http://schemas.microsoft.com/office/drawing/2014/main" id="{F480C3F3-53A4-4049-96CE-C6C4EB9DA62C}"/>
              </a:ext>
            </a:extLst>
          </p:cNvPr>
          <p:cNvSpPr>
            <a:spLocks noGrp="1"/>
          </p:cNvSpPr>
          <p:nvPr>
            <p:ph type="title" hasCustomPrompt="1"/>
          </p:nvPr>
        </p:nvSpPr>
        <p:spPr>
          <a:xfrm>
            <a:off x="4038600" y="544286"/>
            <a:ext cx="4114800" cy="747929"/>
          </a:xfrm>
          <a:prstGeom prst="rect">
            <a:avLst/>
          </a:prstGeom>
        </p:spPr>
        <p:txBody>
          <a:bodyPr rtlCol="0" anchor="ctr"/>
          <a:lstStyle>
            <a:lvl1pPr algn="ctr">
              <a:defRPr sz="2400" cap="all" spc="100" baseline="0">
                <a:solidFill>
                  <a:schemeClr val="accent2"/>
                </a:solidFill>
                <a:latin typeface="Meiryo UI" panose="020B0604030504040204" pitchFamily="50" charset="-128"/>
                <a:ea typeface="Meiryo UI" panose="020B0604030504040204" pitchFamily="50" charset="-128"/>
              </a:defRPr>
            </a:lvl1pPr>
          </a:lstStyle>
          <a:p>
            <a:pPr rtl="0"/>
            <a:r>
              <a:rPr lang="ja-JP" altLang="en-US" noProof="0"/>
              <a:t>クリックしてタイトルを追加</a:t>
            </a:r>
          </a:p>
        </p:txBody>
      </p:sp>
      <p:sp>
        <p:nvSpPr>
          <p:cNvPr id="10" name="図プレースホルダー 9">
            <a:extLst>
              <a:ext uri="{FF2B5EF4-FFF2-40B4-BE49-F238E27FC236}">
                <a16:creationId xmlns:a16="http://schemas.microsoft.com/office/drawing/2014/main" id="{3F669E6E-28BD-4FC9-BFB3-B42707D25AE2}"/>
              </a:ext>
            </a:extLst>
          </p:cNvPr>
          <p:cNvSpPr>
            <a:spLocks noGrp="1"/>
          </p:cNvSpPr>
          <p:nvPr>
            <p:ph type="pic" sz="quarter" idx="14" hasCustomPrompt="1"/>
          </p:nvPr>
        </p:nvSpPr>
        <p:spPr>
          <a:xfrm>
            <a:off x="897731" y="2427897"/>
            <a:ext cx="2099702" cy="2115227"/>
          </a:xfrm>
          <a:prstGeom prst="rect">
            <a:avLst/>
          </a:prstGeom>
        </p:spPr>
        <p:txBody>
          <a:bodyPr rtlCol="0"/>
          <a:lstStyle>
            <a:lvl1pPr marL="0" indent="0" algn="ctr">
              <a:buNone/>
              <a:defRPr>
                <a:latin typeface="Meiryo UI" panose="020B0604030504040204" pitchFamily="50" charset="-128"/>
                <a:ea typeface="Meiryo UI" panose="020B0604030504040204" pitchFamily="50" charset="-128"/>
              </a:defRPr>
            </a:lvl1pPr>
          </a:lstStyle>
          <a:p>
            <a:pPr rtl="0"/>
            <a:r>
              <a:rPr lang="ja-JP" altLang="en-US" noProof="0"/>
              <a:t>クリックして写真を追加</a:t>
            </a:r>
          </a:p>
        </p:txBody>
      </p:sp>
      <p:sp>
        <p:nvSpPr>
          <p:cNvPr id="14" name="テキスト プレースホルダー 10">
            <a:extLst>
              <a:ext uri="{FF2B5EF4-FFF2-40B4-BE49-F238E27FC236}">
                <a16:creationId xmlns:a16="http://schemas.microsoft.com/office/drawing/2014/main" id="{B0CE1D3C-6E95-41C8-9202-B6BACEA97CBA}"/>
              </a:ext>
            </a:extLst>
          </p:cNvPr>
          <p:cNvSpPr>
            <a:spLocks noGrp="1"/>
          </p:cNvSpPr>
          <p:nvPr>
            <p:ph type="body" sz="quarter" idx="18" hasCustomPrompt="1"/>
          </p:nvPr>
        </p:nvSpPr>
        <p:spPr>
          <a:xfrm>
            <a:off x="703729" y="4731112"/>
            <a:ext cx="2487705" cy="531393"/>
          </a:xfrm>
          <a:prstGeom prst="rect">
            <a:avLst/>
          </a:prstGeom>
        </p:spPr>
        <p:txBody>
          <a:bodyPr rtlCol="0" anchor="b"/>
          <a:lstStyle>
            <a:lvl1pPr marL="0" indent="0" algn="ctr">
              <a:buNone/>
              <a:defRPr sz="1800" cap="all" spc="100" baseline="0">
                <a:solidFill>
                  <a:schemeClr val="accent4">
                    <a:lumMod val="50000"/>
                  </a:schemeClr>
                </a:solidFill>
                <a:latin typeface="Meiryo UI" panose="020B0604030504040204" pitchFamily="50" charset="-128"/>
                <a:ea typeface="Meiryo UI" panose="020B0604030504040204" pitchFamily="50" charset="-128"/>
              </a:defRPr>
            </a:lvl1pPr>
          </a:lstStyle>
          <a:p>
            <a:pPr lvl="0" rtl="0"/>
            <a:r>
              <a:rPr lang="ja-JP" altLang="en-US" noProof="0"/>
              <a:t>名前を追加</a:t>
            </a:r>
          </a:p>
        </p:txBody>
      </p:sp>
      <p:sp>
        <p:nvSpPr>
          <p:cNvPr id="15" name="テキスト プレースホルダー 10">
            <a:extLst>
              <a:ext uri="{FF2B5EF4-FFF2-40B4-BE49-F238E27FC236}">
                <a16:creationId xmlns:a16="http://schemas.microsoft.com/office/drawing/2014/main" id="{A90F4B16-F669-4D35-8B6D-5DE38097DD9A}"/>
              </a:ext>
            </a:extLst>
          </p:cNvPr>
          <p:cNvSpPr>
            <a:spLocks noGrp="1"/>
          </p:cNvSpPr>
          <p:nvPr>
            <p:ph type="body" sz="quarter" idx="19" hasCustomPrompt="1"/>
          </p:nvPr>
        </p:nvSpPr>
        <p:spPr>
          <a:xfrm>
            <a:off x="703728" y="5199750"/>
            <a:ext cx="2487705" cy="531393"/>
          </a:xfrm>
          <a:prstGeom prst="rect">
            <a:avLst/>
          </a:prstGeom>
        </p:spPr>
        <p:txBody>
          <a:bodyPr rtlCol="0" anchor="t"/>
          <a:lstStyle>
            <a:lvl1pPr marL="0" indent="0" algn="ctr">
              <a:buNone/>
              <a:defRPr sz="1400" cap="none" spc="100" baseline="0">
                <a:solidFill>
                  <a:schemeClr val="tx1"/>
                </a:solidFill>
                <a:latin typeface="Meiryo UI" panose="020B0604030504040204" pitchFamily="50" charset="-128"/>
                <a:ea typeface="Meiryo UI" panose="020B0604030504040204" pitchFamily="50" charset="-128"/>
              </a:defRPr>
            </a:lvl1pPr>
          </a:lstStyle>
          <a:p>
            <a:pPr lvl="0" rtl="0"/>
            <a:r>
              <a:rPr lang="ja-JP" altLang="en-US" noProof="0"/>
              <a:t>タイトルの追加</a:t>
            </a:r>
          </a:p>
        </p:txBody>
      </p:sp>
      <p:sp>
        <p:nvSpPr>
          <p:cNvPr id="17" name="長方形 16">
            <a:extLst>
              <a:ext uri="{FF2B5EF4-FFF2-40B4-BE49-F238E27FC236}">
                <a16:creationId xmlns:a16="http://schemas.microsoft.com/office/drawing/2014/main" id="{E90D56BE-BB71-4ADC-B308-883B7BB63CDE}"/>
              </a:ext>
              <a:ext uri="{C183D7F6-B498-43B3-948B-1728B52AA6E4}">
                <adec:decorative xmlns:adec="http://schemas.microsoft.com/office/drawing/2017/decorative" val="1"/>
              </a:ext>
            </a:extLst>
          </p:cNvPr>
          <p:cNvSpPr/>
          <p:nvPr userDrawn="1"/>
        </p:nvSpPr>
        <p:spPr>
          <a:xfrm>
            <a:off x="703729" y="2239910"/>
            <a:ext cx="2487706" cy="2491201"/>
          </a:xfrm>
          <a:prstGeom prst="rect">
            <a:avLst/>
          </a:prstGeom>
          <a:noFill/>
          <a:ln w="28575">
            <a:solidFill>
              <a:schemeClr val="accent4">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ja-JP" altLang="en-US" noProof="0">
              <a:latin typeface="Meiryo UI" panose="020B0604030504040204" pitchFamily="50" charset="-128"/>
              <a:ea typeface="Meiryo UI" panose="020B0604030504040204" pitchFamily="50" charset="-128"/>
            </a:endParaRPr>
          </a:p>
        </p:txBody>
      </p:sp>
      <p:sp>
        <p:nvSpPr>
          <p:cNvPr id="18" name="図プレースホルダー 9">
            <a:extLst>
              <a:ext uri="{FF2B5EF4-FFF2-40B4-BE49-F238E27FC236}">
                <a16:creationId xmlns:a16="http://schemas.microsoft.com/office/drawing/2014/main" id="{24532133-7BD7-49DF-96C1-B4A992CE4DF0}"/>
              </a:ext>
            </a:extLst>
          </p:cNvPr>
          <p:cNvSpPr>
            <a:spLocks noGrp="1"/>
          </p:cNvSpPr>
          <p:nvPr>
            <p:ph type="pic" sz="quarter" idx="20" hasCustomPrompt="1"/>
          </p:nvPr>
        </p:nvSpPr>
        <p:spPr>
          <a:xfrm>
            <a:off x="3667826" y="2427897"/>
            <a:ext cx="2099702" cy="2115227"/>
          </a:xfrm>
          <a:prstGeom prst="rect">
            <a:avLst/>
          </a:prstGeom>
        </p:spPr>
        <p:txBody>
          <a:bodyPr rtlCol="0"/>
          <a:lstStyle>
            <a:lvl1pPr marL="0" indent="0" algn="ctr">
              <a:buNone/>
              <a:defRPr>
                <a:latin typeface="Meiryo UI" panose="020B0604030504040204" pitchFamily="50" charset="-128"/>
                <a:ea typeface="Meiryo UI" panose="020B0604030504040204" pitchFamily="50" charset="-128"/>
              </a:defRPr>
            </a:lvl1pPr>
          </a:lstStyle>
          <a:p>
            <a:pPr rtl="0"/>
            <a:r>
              <a:rPr lang="ja-JP" altLang="en-US" noProof="0"/>
              <a:t>クリックして写真を追加</a:t>
            </a:r>
          </a:p>
        </p:txBody>
      </p:sp>
      <p:sp>
        <p:nvSpPr>
          <p:cNvPr id="19" name="長方形 18">
            <a:extLst>
              <a:ext uri="{FF2B5EF4-FFF2-40B4-BE49-F238E27FC236}">
                <a16:creationId xmlns:a16="http://schemas.microsoft.com/office/drawing/2014/main" id="{4AF4F5B9-821C-4A57-B5E2-055949CECC07}"/>
              </a:ext>
              <a:ext uri="{C183D7F6-B498-43B3-948B-1728B52AA6E4}">
                <adec:decorative xmlns:adec="http://schemas.microsoft.com/office/drawing/2017/decorative" val="1"/>
              </a:ext>
            </a:extLst>
          </p:cNvPr>
          <p:cNvSpPr/>
          <p:nvPr userDrawn="1"/>
        </p:nvSpPr>
        <p:spPr>
          <a:xfrm>
            <a:off x="3473824" y="2239910"/>
            <a:ext cx="2487706" cy="2491201"/>
          </a:xfrm>
          <a:prstGeom prst="rect">
            <a:avLst/>
          </a:prstGeom>
          <a:noFill/>
          <a:ln w="28575">
            <a:solidFill>
              <a:schemeClr val="accent4">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ja-JP" altLang="en-US" noProof="0">
              <a:latin typeface="Meiryo UI" panose="020B0604030504040204" pitchFamily="50" charset="-128"/>
              <a:ea typeface="Meiryo UI" panose="020B0604030504040204" pitchFamily="50" charset="-128"/>
            </a:endParaRPr>
          </a:p>
        </p:txBody>
      </p:sp>
      <p:sp>
        <p:nvSpPr>
          <p:cNvPr id="26" name="テキスト プレースホルダー 10">
            <a:extLst>
              <a:ext uri="{FF2B5EF4-FFF2-40B4-BE49-F238E27FC236}">
                <a16:creationId xmlns:a16="http://schemas.microsoft.com/office/drawing/2014/main" id="{63893EB3-C98E-4A69-A71C-7C922128375E}"/>
              </a:ext>
            </a:extLst>
          </p:cNvPr>
          <p:cNvSpPr>
            <a:spLocks noGrp="1"/>
          </p:cNvSpPr>
          <p:nvPr>
            <p:ph type="body" sz="quarter" idx="23" hasCustomPrompt="1"/>
          </p:nvPr>
        </p:nvSpPr>
        <p:spPr>
          <a:xfrm>
            <a:off x="3473826" y="4731112"/>
            <a:ext cx="2487705" cy="531393"/>
          </a:xfrm>
          <a:prstGeom prst="rect">
            <a:avLst/>
          </a:prstGeom>
        </p:spPr>
        <p:txBody>
          <a:bodyPr rtlCol="0" anchor="b"/>
          <a:lstStyle>
            <a:lvl1pPr marL="0" indent="0" algn="ctr">
              <a:buNone/>
              <a:defRPr sz="1800" cap="all" spc="100" baseline="0">
                <a:solidFill>
                  <a:schemeClr val="accent4">
                    <a:lumMod val="50000"/>
                  </a:schemeClr>
                </a:solidFill>
                <a:latin typeface="Meiryo UI" panose="020B0604030504040204" pitchFamily="50" charset="-128"/>
                <a:ea typeface="Meiryo UI" panose="020B0604030504040204" pitchFamily="50" charset="-128"/>
              </a:defRPr>
            </a:lvl1pPr>
          </a:lstStyle>
          <a:p>
            <a:pPr lvl="0" rtl="0"/>
            <a:r>
              <a:rPr lang="ja-JP" altLang="en-US" noProof="0"/>
              <a:t>名前を追加</a:t>
            </a:r>
          </a:p>
        </p:txBody>
      </p:sp>
      <p:sp>
        <p:nvSpPr>
          <p:cNvPr id="27" name="テキスト プレースホルダー 10">
            <a:extLst>
              <a:ext uri="{FF2B5EF4-FFF2-40B4-BE49-F238E27FC236}">
                <a16:creationId xmlns:a16="http://schemas.microsoft.com/office/drawing/2014/main" id="{5D0352AF-E877-45F2-9868-A8A1E017A91E}"/>
              </a:ext>
            </a:extLst>
          </p:cNvPr>
          <p:cNvSpPr>
            <a:spLocks noGrp="1"/>
          </p:cNvSpPr>
          <p:nvPr>
            <p:ph type="body" sz="quarter" idx="24" hasCustomPrompt="1"/>
          </p:nvPr>
        </p:nvSpPr>
        <p:spPr>
          <a:xfrm>
            <a:off x="3473825" y="5199750"/>
            <a:ext cx="2487705" cy="531393"/>
          </a:xfrm>
          <a:prstGeom prst="rect">
            <a:avLst/>
          </a:prstGeom>
        </p:spPr>
        <p:txBody>
          <a:bodyPr rtlCol="0" anchor="t"/>
          <a:lstStyle>
            <a:lvl1pPr marL="0" indent="0" algn="ctr">
              <a:buNone/>
              <a:defRPr sz="1400" cap="none" spc="100" baseline="0">
                <a:solidFill>
                  <a:schemeClr val="tx1"/>
                </a:solidFill>
                <a:latin typeface="Meiryo UI" panose="020B0604030504040204" pitchFamily="50" charset="-128"/>
                <a:ea typeface="Meiryo UI" panose="020B0604030504040204" pitchFamily="50" charset="-128"/>
              </a:defRPr>
            </a:lvl1pPr>
          </a:lstStyle>
          <a:p>
            <a:pPr lvl="0" rtl="0"/>
            <a:r>
              <a:rPr lang="ja-JP" altLang="en-US" noProof="0"/>
              <a:t>タイトルの追加</a:t>
            </a:r>
          </a:p>
        </p:txBody>
      </p:sp>
      <p:sp>
        <p:nvSpPr>
          <p:cNvPr id="20" name="図プレースホルダー 9">
            <a:extLst>
              <a:ext uri="{FF2B5EF4-FFF2-40B4-BE49-F238E27FC236}">
                <a16:creationId xmlns:a16="http://schemas.microsoft.com/office/drawing/2014/main" id="{750DAF93-603B-44B6-99DC-79A63DC3A1F4}"/>
              </a:ext>
            </a:extLst>
          </p:cNvPr>
          <p:cNvSpPr>
            <a:spLocks noGrp="1"/>
          </p:cNvSpPr>
          <p:nvPr>
            <p:ph type="pic" sz="quarter" idx="21" hasCustomPrompt="1"/>
          </p:nvPr>
        </p:nvSpPr>
        <p:spPr>
          <a:xfrm>
            <a:off x="6437921" y="2427897"/>
            <a:ext cx="2099702" cy="2115227"/>
          </a:xfrm>
          <a:prstGeom prst="rect">
            <a:avLst/>
          </a:prstGeom>
        </p:spPr>
        <p:txBody>
          <a:bodyPr rtlCol="0"/>
          <a:lstStyle>
            <a:lvl1pPr marL="0" indent="0" algn="ctr">
              <a:buNone/>
              <a:defRPr>
                <a:latin typeface="Meiryo UI" panose="020B0604030504040204" pitchFamily="50" charset="-128"/>
                <a:ea typeface="Meiryo UI" panose="020B0604030504040204" pitchFamily="50" charset="-128"/>
              </a:defRPr>
            </a:lvl1pPr>
          </a:lstStyle>
          <a:p>
            <a:pPr rtl="0"/>
            <a:r>
              <a:rPr lang="ja-JP" altLang="en-US" noProof="0"/>
              <a:t>クリックして写真を追加</a:t>
            </a:r>
          </a:p>
        </p:txBody>
      </p:sp>
      <p:sp>
        <p:nvSpPr>
          <p:cNvPr id="21" name="長方形 20">
            <a:extLst>
              <a:ext uri="{FF2B5EF4-FFF2-40B4-BE49-F238E27FC236}">
                <a16:creationId xmlns:a16="http://schemas.microsoft.com/office/drawing/2014/main" id="{C372AD67-26BA-4843-BAFE-B661A05BBE9D}"/>
              </a:ext>
              <a:ext uri="{C183D7F6-B498-43B3-948B-1728B52AA6E4}">
                <adec:decorative xmlns:adec="http://schemas.microsoft.com/office/drawing/2017/decorative" val="1"/>
              </a:ext>
            </a:extLst>
          </p:cNvPr>
          <p:cNvSpPr/>
          <p:nvPr userDrawn="1"/>
        </p:nvSpPr>
        <p:spPr>
          <a:xfrm>
            <a:off x="6243919" y="2239910"/>
            <a:ext cx="2487706" cy="2491201"/>
          </a:xfrm>
          <a:prstGeom prst="rect">
            <a:avLst/>
          </a:prstGeom>
          <a:noFill/>
          <a:ln w="28575">
            <a:solidFill>
              <a:schemeClr val="accent4">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ja-JP" altLang="en-US" noProof="0">
              <a:latin typeface="Meiryo UI" panose="020B0604030504040204" pitchFamily="50" charset="-128"/>
              <a:ea typeface="Meiryo UI" panose="020B0604030504040204" pitchFamily="50" charset="-128"/>
            </a:endParaRPr>
          </a:p>
        </p:txBody>
      </p:sp>
      <p:sp>
        <p:nvSpPr>
          <p:cNvPr id="25" name="長方形 24">
            <a:extLst>
              <a:ext uri="{FF2B5EF4-FFF2-40B4-BE49-F238E27FC236}">
                <a16:creationId xmlns:a16="http://schemas.microsoft.com/office/drawing/2014/main" id="{FE0EAD7F-FBD0-4EA0-A7E7-5E65604B4716}"/>
              </a:ext>
              <a:ext uri="{C183D7F6-B498-43B3-948B-1728B52AA6E4}">
                <adec:decorative xmlns:adec="http://schemas.microsoft.com/office/drawing/2017/decorative" val="1"/>
              </a:ext>
            </a:extLst>
          </p:cNvPr>
          <p:cNvSpPr/>
          <p:nvPr userDrawn="1"/>
        </p:nvSpPr>
        <p:spPr>
          <a:xfrm>
            <a:off x="9014014" y="2239910"/>
            <a:ext cx="2487706" cy="2491201"/>
          </a:xfrm>
          <a:prstGeom prst="rect">
            <a:avLst/>
          </a:prstGeom>
          <a:noFill/>
          <a:ln w="28575">
            <a:solidFill>
              <a:schemeClr val="accent4">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ja-JP" altLang="en-US" noProof="0">
              <a:latin typeface="Meiryo UI" panose="020B0604030504040204" pitchFamily="50" charset="-128"/>
              <a:ea typeface="Meiryo UI" panose="020B0604030504040204" pitchFamily="50" charset="-128"/>
            </a:endParaRPr>
          </a:p>
        </p:txBody>
      </p:sp>
      <p:sp>
        <p:nvSpPr>
          <p:cNvPr id="28" name="テキスト プレースホルダー 10">
            <a:extLst>
              <a:ext uri="{FF2B5EF4-FFF2-40B4-BE49-F238E27FC236}">
                <a16:creationId xmlns:a16="http://schemas.microsoft.com/office/drawing/2014/main" id="{DA3EAA29-D608-4031-9C0E-0610D1886CA5}"/>
              </a:ext>
            </a:extLst>
          </p:cNvPr>
          <p:cNvSpPr>
            <a:spLocks noGrp="1"/>
          </p:cNvSpPr>
          <p:nvPr>
            <p:ph type="body" sz="quarter" idx="25" hasCustomPrompt="1"/>
          </p:nvPr>
        </p:nvSpPr>
        <p:spPr>
          <a:xfrm>
            <a:off x="6243921" y="4731112"/>
            <a:ext cx="2487705" cy="531393"/>
          </a:xfrm>
          <a:prstGeom prst="rect">
            <a:avLst/>
          </a:prstGeom>
        </p:spPr>
        <p:txBody>
          <a:bodyPr rtlCol="0" anchor="b"/>
          <a:lstStyle>
            <a:lvl1pPr marL="0" indent="0" algn="ctr">
              <a:buNone/>
              <a:defRPr sz="1800" cap="all" spc="100" baseline="0">
                <a:solidFill>
                  <a:schemeClr val="accent4">
                    <a:lumMod val="50000"/>
                  </a:schemeClr>
                </a:solidFill>
                <a:latin typeface="Meiryo UI" panose="020B0604030504040204" pitchFamily="50" charset="-128"/>
                <a:ea typeface="Meiryo UI" panose="020B0604030504040204" pitchFamily="50" charset="-128"/>
              </a:defRPr>
            </a:lvl1pPr>
          </a:lstStyle>
          <a:p>
            <a:pPr lvl="0" rtl="0"/>
            <a:r>
              <a:rPr lang="ja-JP" altLang="en-US" noProof="0"/>
              <a:t>名前を追加</a:t>
            </a:r>
          </a:p>
        </p:txBody>
      </p:sp>
      <p:sp>
        <p:nvSpPr>
          <p:cNvPr id="29" name="テキスト プレースホルダー 10">
            <a:extLst>
              <a:ext uri="{FF2B5EF4-FFF2-40B4-BE49-F238E27FC236}">
                <a16:creationId xmlns:a16="http://schemas.microsoft.com/office/drawing/2014/main" id="{1DC4676B-9880-4C33-A8A2-88FB0944CF3B}"/>
              </a:ext>
            </a:extLst>
          </p:cNvPr>
          <p:cNvSpPr>
            <a:spLocks noGrp="1"/>
          </p:cNvSpPr>
          <p:nvPr>
            <p:ph type="body" sz="quarter" idx="26" hasCustomPrompt="1"/>
          </p:nvPr>
        </p:nvSpPr>
        <p:spPr>
          <a:xfrm>
            <a:off x="6243920" y="5199750"/>
            <a:ext cx="2487705" cy="531393"/>
          </a:xfrm>
          <a:prstGeom prst="rect">
            <a:avLst/>
          </a:prstGeom>
        </p:spPr>
        <p:txBody>
          <a:bodyPr rtlCol="0" anchor="t"/>
          <a:lstStyle>
            <a:lvl1pPr marL="0" indent="0" algn="ctr">
              <a:buNone/>
              <a:defRPr sz="1400" cap="none" spc="100" baseline="0">
                <a:solidFill>
                  <a:schemeClr val="tx1"/>
                </a:solidFill>
                <a:latin typeface="Meiryo UI" panose="020B0604030504040204" pitchFamily="50" charset="-128"/>
                <a:ea typeface="Meiryo UI" panose="020B0604030504040204" pitchFamily="50" charset="-128"/>
              </a:defRPr>
            </a:lvl1pPr>
          </a:lstStyle>
          <a:p>
            <a:pPr lvl="0" rtl="0"/>
            <a:r>
              <a:rPr lang="ja-JP" altLang="en-US" noProof="0"/>
              <a:t>タイトルの追加</a:t>
            </a:r>
          </a:p>
        </p:txBody>
      </p:sp>
      <p:sp>
        <p:nvSpPr>
          <p:cNvPr id="24" name="図プレースホルダー 9">
            <a:extLst>
              <a:ext uri="{FF2B5EF4-FFF2-40B4-BE49-F238E27FC236}">
                <a16:creationId xmlns:a16="http://schemas.microsoft.com/office/drawing/2014/main" id="{AF6D479F-D265-4CD5-88BE-FC37AFC5FF4B}"/>
              </a:ext>
            </a:extLst>
          </p:cNvPr>
          <p:cNvSpPr>
            <a:spLocks noGrp="1"/>
          </p:cNvSpPr>
          <p:nvPr>
            <p:ph type="pic" sz="quarter" idx="22" hasCustomPrompt="1"/>
          </p:nvPr>
        </p:nvSpPr>
        <p:spPr>
          <a:xfrm>
            <a:off x="9208016" y="2427897"/>
            <a:ext cx="2099702" cy="2115227"/>
          </a:xfrm>
          <a:prstGeom prst="rect">
            <a:avLst/>
          </a:prstGeom>
        </p:spPr>
        <p:txBody>
          <a:bodyPr rtlCol="0"/>
          <a:lstStyle>
            <a:lvl1pPr marL="0" indent="0" algn="ctr">
              <a:buNone/>
              <a:defRPr>
                <a:latin typeface="Meiryo UI" panose="020B0604030504040204" pitchFamily="50" charset="-128"/>
                <a:ea typeface="Meiryo UI" panose="020B0604030504040204" pitchFamily="50" charset="-128"/>
              </a:defRPr>
            </a:lvl1pPr>
          </a:lstStyle>
          <a:p>
            <a:pPr rtl="0"/>
            <a:r>
              <a:rPr lang="ja-JP" altLang="en-US" noProof="0"/>
              <a:t>クリックして写真を追加</a:t>
            </a:r>
          </a:p>
        </p:txBody>
      </p:sp>
      <p:sp>
        <p:nvSpPr>
          <p:cNvPr id="30" name="テキスト プレースホルダー 10">
            <a:extLst>
              <a:ext uri="{FF2B5EF4-FFF2-40B4-BE49-F238E27FC236}">
                <a16:creationId xmlns:a16="http://schemas.microsoft.com/office/drawing/2014/main" id="{ED618ADF-296A-4300-A8AE-A1837B390A9F}"/>
              </a:ext>
            </a:extLst>
          </p:cNvPr>
          <p:cNvSpPr>
            <a:spLocks noGrp="1"/>
          </p:cNvSpPr>
          <p:nvPr>
            <p:ph type="body" sz="quarter" idx="27" hasCustomPrompt="1"/>
          </p:nvPr>
        </p:nvSpPr>
        <p:spPr>
          <a:xfrm>
            <a:off x="9014015" y="4731112"/>
            <a:ext cx="2487705" cy="531393"/>
          </a:xfrm>
          <a:prstGeom prst="rect">
            <a:avLst/>
          </a:prstGeom>
        </p:spPr>
        <p:txBody>
          <a:bodyPr rtlCol="0" anchor="b"/>
          <a:lstStyle>
            <a:lvl1pPr marL="0" indent="0" algn="ctr">
              <a:buNone/>
              <a:defRPr sz="1800" cap="all" spc="100" baseline="0">
                <a:solidFill>
                  <a:schemeClr val="accent4">
                    <a:lumMod val="50000"/>
                  </a:schemeClr>
                </a:solidFill>
                <a:latin typeface="Meiryo UI" panose="020B0604030504040204" pitchFamily="50" charset="-128"/>
                <a:ea typeface="Meiryo UI" panose="020B0604030504040204" pitchFamily="50" charset="-128"/>
              </a:defRPr>
            </a:lvl1pPr>
          </a:lstStyle>
          <a:p>
            <a:pPr lvl="0" rtl="0"/>
            <a:r>
              <a:rPr lang="ja-JP" altLang="en-US" noProof="0"/>
              <a:t>名前を追加</a:t>
            </a:r>
          </a:p>
        </p:txBody>
      </p:sp>
      <p:sp>
        <p:nvSpPr>
          <p:cNvPr id="31" name="テキスト プレースホルダー 10">
            <a:extLst>
              <a:ext uri="{FF2B5EF4-FFF2-40B4-BE49-F238E27FC236}">
                <a16:creationId xmlns:a16="http://schemas.microsoft.com/office/drawing/2014/main" id="{CA503612-3331-4786-8298-4A1E0C1C75DD}"/>
              </a:ext>
            </a:extLst>
          </p:cNvPr>
          <p:cNvSpPr>
            <a:spLocks noGrp="1"/>
          </p:cNvSpPr>
          <p:nvPr>
            <p:ph type="body" sz="quarter" idx="28" hasCustomPrompt="1"/>
          </p:nvPr>
        </p:nvSpPr>
        <p:spPr>
          <a:xfrm>
            <a:off x="9014014" y="5199750"/>
            <a:ext cx="2487705" cy="531393"/>
          </a:xfrm>
          <a:prstGeom prst="rect">
            <a:avLst/>
          </a:prstGeom>
        </p:spPr>
        <p:txBody>
          <a:bodyPr rtlCol="0" anchor="t"/>
          <a:lstStyle>
            <a:lvl1pPr marL="0" indent="0" algn="ctr">
              <a:buNone/>
              <a:defRPr sz="1400" cap="none" spc="100" baseline="0">
                <a:solidFill>
                  <a:schemeClr val="tx1"/>
                </a:solidFill>
                <a:latin typeface="Meiryo UI" panose="020B0604030504040204" pitchFamily="50" charset="-128"/>
                <a:ea typeface="Meiryo UI" panose="020B0604030504040204" pitchFamily="50" charset="-128"/>
              </a:defRPr>
            </a:lvl1pPr>
          </a:lstStyle>
          <a:p>
            <a:pPr lvl="0" rtl="0"/>
            <a:r>
              <a:rPr lang="ja-JP" altLang="en-US" noProof="0"/>
              <a:t>タイトルの追加</a:t>
            </a:r>
          </a:p>
        </p:txBody>
      </p:sp>
      <p:sp>
        <p:nvSpPr>
          <p:cNvPr id="3" name="日付プレースホルダー 2">
            <a:extLst>
              <a:ext uri="{FF2B5EF4-FFF2-40B4-BE49-F238E27FC236}">
                <a16:creationId xmlns:a16="http://schemas.microsoft.com/office/drawing/2014/main" id="{75A1D0F5-2B0B-4318-B5DC-AECB09851E41}"/>
              </a:ext>
            </a:extLst>
          </p:cNvPr>
          <p:cNvSpPr>
            <a:spLocks noGrp="1"/>
          </p:cNvSpPr>
          <p:nvPr>
            <p:ph type="dt" sz="half" idx="10"/>
          </p:nvPr>
        </p:nvSpPr>
        <p:spPr>
          <a:xfrm>
            <a:off x="838200" y="6356350"/>
            <a:ext cx="2743200" cy="365125"/>
          </a:xfrm>
          <a:prstGeom prst="rect">
            <a:avLst/>
          </a:prstGeom>
        </p:spPr>
        <p:txBody>
          <a:bodyPr rtlCol="0"/>
          <a:lstStyle>
            <a:lvl1pPr>
              <a:defRPr>
                <a:latin typeface="Meiryo UI" panose="020B0604030504040204" pitchFamily="50" charset="-128"/>
                <a:ea typeface="Meiryo UI" panose="020B0604030504040204" pitchFamily="50" charset="-128"/>
              </a:defRPr>
            </a:lvl1pPr>
          </a:lstStyle>
          <a:p>
            <a:r>
              <a:rPr lang="en-US" altLang="ja-JP"/>
              <a:t>20XX</a:t>
            </a:r>
            <a:endParaRPr lang="ja-JP" altLang="en-US"/>
          </a:p>
        </p:txBody>
      </p:sp>
      <p:sp>
        <p:nvSpPr>
          <p:cNvPr id="4" name="フッター プレースホルダー 3">
            <a:extLst>
              <a:ext uri="{FF2B5EF4-FFF2-40B4-BE49-F238E27FC236}">
                <a16:creationId xmlns:a16="http://schemas.microsoft.com/office/drawing/2014/main" id="{E63A8939-F5BE-47FA-AE2F-AF66C45B1355}"/>
              </a:ext>
            </a:extLst>
          </p:cNvPr>
          <p:cNvSpPr>
            <a:spLocks noGrp="1"/>
          </p:cNvSpPr>
          <p:nvPr>
            <p:ph type="ftr" sz="quarter" idx="11"/>
          </p:nvPr>
        </p:nvSpPr>
        <p:spPr>
          <a:xfrm>
            <a:off x="4038600" y="6356350"/>
            <a:ext cx="4114800" cy="365125"/>
          </a:xfrm>
          <a:prstGeom prst="rect">
            <a:avLst/>
          </a:prstGeom>
        </p:spPr>
        <p:txBody>
          <a:bodyPr rtlCol="0"/>
          <a:lstStyle>
            <a:lvl1pPr>
              <a:defRPr>
                <a:latin typeface="Meiryo UI" panose="020B0604030504040204" pitchFamily="50" charset="-128"/>
                <a:ea typeface="Meiryo UI" panose="020B0604030504040204" pitchFamily="50" charset="-128"/>
              </a:defRPr>
            </a:lvl1pPr>
          </a:lstStyle>
          <a:p>
            <a:r>
              <a:rPr lang="ja-JP" altLang="en-US"/>
              <a:t>ピッチ デッキ</a:t>
            </a:r>
          </a:p>
        </p:txBody>
      </p:sp>
      <p:sp>
        <p:nvSpPr>
          <p:cNvPr id="5" name="スライド番号プレースホルダー 4">
            <a:extLst>
              <a:ext uri="{FF2B5EF4-FFF2-40B4-BE49-F238E27FC236}">
                <a16:creationId xmlns:a16="http://schemas.microsoft.com/office/drawing/2014/main" id="{798A3F37-FB91-4420-832B-EA39AE37BFF9}"/>
              </a:ext>
            </a:extLst>
          </p:cNvPr>
          <p:cNvSpPr>
            <a:spLocks noGrp="1"/>
          </p:cNvSpPr>
          <p:nvPr>
            <p:ph type="sldNum" sz="quarter" idx="12"/>
          </p:nvPr>
        </p:nvSpPr>
        <p:spPr>
          <a:xfrm>
            <a:off x="8610600" y="6356350"/>
            <a:ext cx="2743200" cy="365125"/>
          </a:xfrm>
          <a:prstGeom prst="rect">
            <a:avLst/>
          </a:prstGeom>
        </p:spPr>
        <p:txBody>
          <a:bodyPr rtlCol="0"/>
          <a:lstStyle>
            <a:lvl1pPr>
              <a:defRPr>
                <a:latin typeface="Meiryo UI" panose="020B0604030504040204" pitchFamily="50" charset="-128"/>
                <a:ea typeface="Meiryo UI" panose="020B0604030504040204" pitchFamily="50" charset="-128"/>
              </a:defRPr>
            </a:lvl1pPr>
          </a:lstStyle>
          <a:p>
            <a:fld id="{EA87306C-81BA-4795-A5CA-9392456A8C1E}" type="slidenum">
              <a:rPr lang="en-US" altLang="ja-JP" smtClean="0"/>
              <a:pPr/>
              <a:t>‹#›</a:t>
            </a:fld>
            <a:endParaRPr lang="ja-JP" altLang="en-US"/>
          </a:p>
        </p:txBody>
      </p:sp>
    </p:spTree>
    <p:extLst>
      <p:ext uri="{BB962C8B-B14F-4D97-AF65-F5344CB8AC3E}">
        <p14:creationId xmlns:p14="http://schemas.microsoft.com/office/powerpoint/2010/main" val="72325962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チーム 8 面付">
    <p:spTree>
      <p:nvGrpSpPr>
        <p:cNvPr id="1" name=""/>
        <p:cNvGrpSpPr/>
        <p:nvPr/>
      </p:nvGrpSpPr>
      <p:grpSpPr>
        <a:xfrm>
          <a:off x="0" y="0"/>
          <a:ext cx="0" cy="0"/>
          <a:chOff x="0" y="0"/>
          <a:chExt cx="0" cy="0"/>
        </a:xfrm>
      </p:grpSpPr>
      <p:sp>
        <p:nvSpPr>
          <p:cNvPr id="77" name="長方形 76">
            <a:extLst>
              <a:ext uri="{FF2B5EF4-FFF2-40B4-BE49-F238E27FC236}">
                <a16:creationId xmlns:a16="http://schemas.microsoft.com/office/drawing/2014/main" id="{B70B2057-9B78-4391-A15F-27A41A72F11D}"/>
              </a:ext>
              <a:ext uri="{C183D7F6-B498-43B3-948B-1728B52AA6E4}">
                <adec:decorative xmlns:adec="http://schemas.microsoft.com/office/drawing/2017/decorative" val="1"/>
              </a:ext>
            </a:extLst>
          </p:cNvPr>
          <p:cNvSpPr/>
          <p:nvPr userDrawn="1"/>
        </p:nvSpPr>
        <p:spPr>
          <a:xfrm>
            <a:off x="-1" y="4354286"/>
            <a:ext cx="12192001" cy="2503713"/>
          </a:xfrm>
          <a:prstGeom prst="rect">
            <a:avLst/>
          </a:prstGeom>
          <a:solidFill>
            <a:schemeClr val="accent5">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ja-JP" altLang="en-US" noProof="0">
              <a:latin typeface="Meiryo UI" panose="020B0604030504040204" pitchFamily="50" charset="-128"/>
              <a:ea typeface="Meiryo UI" panose="020B0604030504040204" pitchFamily="50" charset="-128"/>
            </a:endParaRPr>
          </a:p>
        </p:txBody>
      </p:sp>
      <p:sp>
        <p:nvSpPr>
          <p:cNvPr id="2" name="タイトル 1">
            <a:extLst>
              <a:ext uri="{FF2B5EF4-FFF2-40B4-BE49-F238E27FC236}">
                <a16:creationId xmlns:a16="http://schemas.microsoft.com/office/drawing/2014/main" id="{9AB059CD-37AB-48A3-9976-0B38FF7A5A95}"/>
              </a:ext>
            </a:extLst>
          </p:cNvPr>
          <p:cNvSpPr>
            <a:spLocks noGrp="1"/>
          </p:cNvSpPr>
          <p:nvPr>
            <p:ph type="title" hasCustomPrompt="1"/>
          </p:nvPr>
        </p:nvSpPr>
        <p:spPr>
          <a:xfrm>
            <a:off x="4097106" y="589720"/>
            <a:ext cx="4006114" cy="657784"/>
          </a:xfrm>
          <a:prstGeom prst="rect">
            <a:avLst/>
          </a:prstGeom>
        </p:spPr>
        <p:txBody>
          <a:bodyPr rtlCol="0" anchor="ctr"/>
          <a:lstStyle>
            <a:lvl1pPr algn="ctr">
              <a:defRPr sz="2400" cap="all" spc="100" baseline="0">
                <a:solidFill>
                  <a:schemeClr val="accent2"/>
                </a:solidFill>
                <a:latin typeface="Meiryo UI" panose="020B0604030504040204" pitchFamily="50" charset="-128"/>
                <a:ea typeface="Meiryo UI" panose="020B0604030504040204" pitchFamily="50" charset="-128"/>
              </a:defRPr>
            </a:lvl1pPr>
          </a:lstStyle>
          <a:p>
            <a:pPr rtl="0"/>
            <a:r>
              <a:rPr lang="ja-JP" altLang="en-US" noProof="0"/>
              <a:t>クリックしてタイトルを追加</a:t>
            </a:r>
          </a:p>
        </p:txBody>
      </p:sp>
      <p:sp>
        <p:nvSpPr>
          <p:cNvPr id="10" name="図プレースホルダー 9">
            <a:extLst>
              <a:ext uri="{FF2B5EF4-FFF2-40B4-BE49-F238E27FC236}">
                <a16:creationId xmlns:a16="http://schemas.microsoft.com/office/drawing/2014/main" id="{236E0B0A-0B1B-438D-8971-570ACA956B88}"/>
              </a:ext>
            </a:extLst>
          </p:cNvPr>
          <p:cNvSpPr>
            <a:spLocks noGrp="1"/>
          </p:cNvSpPr>
          <p:nvPr>
            <p:ph type="pic" sz="quarter" idx="14" hasCustomPrompt="1"/>
          </p:nvPr>
        </p:nvSpPr>
        <p:spPr>
          <a:xfrm>
            <a:off x="1564029" y="1862038"/>
            <a:ext cx="1243292" cy="1144666"/>
          </a:xfrm>
          <a:prstGeom prst="rect">
            <a:avLst/>
          </a:prstGeom>
        </p:spPr>
        <p:txBody>
          <a:bodyPr rtlCol="0"/>
          <a:lstStyle>
            <a:lvl1pPr marL="0" indent="0" algn="ctr">
              <a:buNone/>
              <a:defRPr>
                <a:latin typeface="Meiryo UI" panose="020B0604030504040204" pitchFamily="50" charset="-128"/>
                <a:ea typeface="Meiryo UI" panose="020B0604030504040204" pitchFamily="50" charset="-128"/>
              </a:defRPr>
            </a:lvl1pPr>
          </a:lstStyle>
          <a:p>
            <a:pPr rtl="0"/>
            <a:r>
              <a:rPr lang="ja-JP" altLang="en-US" noProof="0"/>
              <a:t>クリックして写真を追加</a:t>
            </a:r>
          </a:p>
        </p:txBody>
      </p:sp>
      <p:sp>
        <p:nvSpPr>
          <p:cNvPr id="11" name="長方形 10">
            <a:extLst>
              <a:ext uri="{FF2B5EF4-FFF2-40B4-BE49-F238E27FC236}">
                <a16:creationId xmlns:a16="http://schemas.microsoft.com/office/drawing/2014/main" id="{21FB8438-2DA4-4B23-ACCD-3DEADF3E753E}"/>
              </a:ext>
              <a:ext uri="{C183D7F6-B498-43B3-948B-1728B52AA6E4}">
                <adec:decorative xmlns:adec="http://schemas.microsoft.com/office/drawing/2017/decorative" val="1"/>
              </a:ext>
            </a:extLst>
          </p:cNvPr>
          <p:cNvSpPr/>
          <p:nvPr userDrawn="1"/>
        </p:nvSpPr>
        <p:spPr>
          <a:xfrm>
            <a:off x="1449156" y="1719144"/>
            <a:ext cx="1473039" cy="1430455"/>
          </a:xfrm>
          <a:prstGeom prst="rect">
            <a:avLst/>
          </a:prstGeom>
          <a:noFill/>
          <a:ln w="28575">
            <a:solidFill>
              <a:schemeClr val="accent4">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ja-JP" altLang="en-US" noProof="0">
              <a:latin typeface="Meiryo UI" panose="020B0604030504040204" pitchFamily="50" charset="-128"/>
              <a:ea typeface="Meiryo UI" panose="020B0604030504040204" pitchFamily="50" charset="-128"/>
            </a:endParaRPr>
          </a:p>
        </p:txBody>
      </p:sp>
      <p:sp>
        <p:nvSpPr>
          <p:cNvPr id="46" name="テキスト プレースホルダー 10">
            <a:extLst>
              <a:ext uri="{FF2B5EF4-FFF2-40B4-BE49-F238E27FC236}">
                <a16:creationId xmlns:a16="http://schemas.microsoft.com/office/drawing/2014/main" id="{3E63EE1F-208F-40D0-9307-47F66C8581BD}"/>
              </a:ext>
            </a:extLst>
          </p:cNvPr>
          <p:cNvSpPr>
            <a:spLocks noGrp="1"/>
          </p:cNvSpPr>
          <p:nvPr>
            <p:ph type="body" sz="quarter" idx="22" hasCustomPrompt="1"/>
          </p:nvPr>
        </p:nvSpPr>
        <p:spPr>
          <a:xfrm>
            <a:off x="1028073" y="3212687"/>
            <a:ext cx="2315205" cy="348421"/>
          </a:xfrm>
          <a:prstGeom prst="rect">
            <a:avLst/>
          </a:prstGeom>
        </p:spPr>
        <p:txBody>
          <a:bodyPr rtlCol="0" anchor="b"/>
          <a:lstStyle>
            <a:lvl1pPr marL="0" indent="0" algn="ctr">
              <a:buNone/>
              <a:defRPr sz="1600" cap="all" spc="100" baseline="0">
                <a:solidFill>
                  <a:schemeClr val="accent4">
                    <a:lumMod val="50000"/>
                  </a:schemeClr>
                </a:solidFill>
                <a:latin typeface="Meiryo UI" panose="020B0604030504040204" pitchFamily="50" charset="-128"/>
                <a:ea typeface="Meiryo UI" panose="020B0604030504040204" pitchFamily="50" charset="-128"/>
              </a:defRPr>
            </a:lvl1pPr>
          </a:lstStyle>
          <a:p>
            <a:pPr lvl="0" rtl="0"/>
            <a:r>
              <a:rPr lang="ja-JP" altLang="en-US" noProof="0"/>
              <a:t>名前を追加</a:t>
            </a:r>
          </a:p>
        </p:txBody>
      </p:sp>
      <p:sp>
        <p:nvSpPr>
          <p:cNvPr id="47" name="テキスト プレースホルダー 10">
            <a:extLst>
              <a:ext uri="{FF2B5EF4-FFF2-40B4-BE49-F238E27FC236}">
                <a16:creationId xmlns:a16="http://schemas.microsoft.com/office/drawing/2014/main" id="{40F7C878-62A1-4A30-AA27-C5F502C8D315}"/>
              </a:ext>
            </a:extLst>
          </p:cNvPr>
          <p:cNvSpPr>
            <a:spLocks noGrp="1"/>
          </p:cNvSpPr>
          <p:nvPr>
            <p:ph type="body" sz="quarter" idx="23" hasCustomPrompt="1"/>
          </p:nvPr>
        </p:nvSpPr>
        <p:spPr>
          <a:xfrm>
            <a:off x="1028073" y="3496277"/>
            <a:ext cx="2315205" cy="287066"/>
          </a:xfrm>
          <a:prstGeom prst="rect">
            <a:avLst/>
          </a:prstGeom>
        </p:spPr>
        <p:txBody>
          <a:bodyPr rtlCol="0" anchor="t"/>
          <a:lstStyle>
            <a:lvl1pPr marL="0" indent="0" algn="ctr">
              <a:buNone/>
              <a:defRPr sz="1200" cap="none" spc="100" baseline="0">
                <a:solidFill>
                  <a:schemeClr val="tx1"/>
                </a:solidFill>
                <a:latin typeface="Meiryo UI" panose="020B0604030504040204" pitchFamily="50" charset="-128"/>
                <a:ea typeface="Meiryo UI" panose="020B0604030504040204" pitchFamily="50" charset="-128"/>
              </a:defRPr>
            </a:lvl1pPr>
          </a:lstStyle>
          <a:p>
            <a:pPr lvl="0" rtl="0"/>
            <a:r>
              <a:rPr lang="ja-JP" altLang="en-US" noProof="0"/>
              <a:t>タイトルの追加</a:t>
            </a:r>
          </a:p>
        </p:txBody>
      </p:sp>
      <p:sp>
        <p:nvSpPr>
          <p:cNvPr id="48" name="図プレースホルダー 9">
            <a:extLst>
              <a:ext uri="{FF2B5EF4-FFF2-40B4-BE49-F238E27FC236}">
                <a16:creationId xmlns:a16="http://schemas.microsoft.com/office/drawing/2014/main" id="{5D495D18-EB49-4AD5-A7EE-1E6D2496B69A}"/>
              </a:ext>
            </a:extLst>
          </p:cNvPr>
          <p:cNvSpPr>
            <a:spLocks noGrp="1"/>
          </p:cNvSpPr>
          <p:nvPr>
            <p:ph type="pic" sz="quarter" idx="24" hasCustomPrompt="1"/>
          </p:nvPr>
        </p:nvSpPr>
        <p:spPr>
          <a:xfrm>
            <a:off x="4211979" y="1862038"/>
            <a:ext cx="1243292" cy="1144666"/>
          </a:xfrm>
          <a:prstGeom prst="rect">
            <a:avLst/>
          </a:prstGeom>
        </p:spPr>
        <p:txBody>
          <a:bodyPr rtlCol="0"/>
          <a:lstStyle>
            <a:lvl1pPr marL="0" indent="0" algn="ctr">
              <a:buNone/>
              <a:defRPr>
                <a:latin typeface="Meiryo UI" panose="020B0604030504040204" pitchFamily="50" charset="-128"/>
                <a:ea typeface="Meiryo UI" panose="020B0604030504040204" pitchFamily="50" charset="-128"/>
              </a:defRPr>
            </a:lvl1pPr>
          </a:lstStyle>
          <a:p>
            <a:pPr rtl="0"/>
            <a:r>
              <a:rPr lang="ja-JP" altLang="en-US" noProof="0"/>
              <a:t>クリックして写真を追加</a:t>
            </a:r>
          </a:p>
        </p:txBody>
      </p:sp>
      <p:sp>
        <p:nvSpPr>
          <p:cNvPr id="49" name="長方形 48">
            <a:extLst>
              <a:ext uri="{FF2B5EF4-FFF2-40B4-BE49-F238E27FC236}">
                <a16:creationId xmlns:a16="http://schemas.microsoft.com/office/drawing/2014/main" id="{9248BBAE-0CA8-464A-A4E0-AB7D697DA0F5}"/>
              </a:ext>
              <a:ext uri="{C183D7F6-B498-43B3-948B-1728B52AA6E4}">
                <adec:decorative xmlns:adec="http://schemas.microsoft.com/office/drawing/2017/decorative" val="1"/>
              </a:ext>
            </a:extLst>
          </p:cNvPr>
          <p:cNvSpPr/>
          <p:nvPr userDrawn="1"/>
        </p:nvSpPr>
        <p:spPr>
          <a:xfrm>
            <a:off x="4097106" y="1719144"/>
            <a:ext cx="1473039" cy="1430455"/>
          </a:xfrm>
          <a:prstGeom prst="rect">
            <a:avLst/>
          </a:prstGeom>
          <a:noFill/>
          <a:ln w="28575">
            <a:solidFill>
              <a:schemeClr val="accent4">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ja-JP" altLang="en-US" noProof="0">
              <a:latin typeface="Meiryo UI" panose="020B0604030504040204" pitchFamily="50" charset="-128"/>
              <a:ea typeface="Meiryo UI" panose="020B0604030504040204" pitchFamily="50" charset="-128"/>
            </a:endParaRPr>
          </a:p>
        </p:txBody>
      </p:sp>
      <p:sp>
        <p:nvSpPr>
          <p:cNvPr id="50" name="テキスト プレースホルダー 10">
            <a:extLst>
              <a:ext uri="{FF2B5EF4-FFF2-40B4-BE49-F238E27FC236}">
                <a16:creationId xmlns:a16="http://schemas.microsoft.com/office/drawing/2014/main" id="{03551339-A94F-4674-8165-3BFA78946D07}"/>
              </a:ext>
            </a:extLst>
          </p:cNvPr>
          <p:cNvSpPr>
            <a:spLocks noGrp="1"/>
          </p:cNvSpPr>
          <p:nvPr>
            <p:ph type="body" sz="quarter" idx="25" hasCustomPrompt="1"/>
          </p:nvPr>
        </p:nvSpPr>
        <p:spPr>
          <a:xfrm>
            <a:off x="3676023" y="3212687"/>
            <a:ext cx="2315205" cy="348421"/>
          </a:xfrm>
          <a:prstGeom prst="rect">
            <a:avLst/>
          </a:prstGeom>
        </p:spPr>
        <p:txBody>
          <a:bodyPr rtlCol="0" anchor="b"/>
          <a:lstStyle>
            <a:lvl1pPr marL="0" indent="0" algn="ctr">
              <a:buNone/>
              <a:defRPr sz="1600" cap="all" spc="100" baseline="0">
                <a:solidFill>
                  <a:schemeClr val="accent4">
                    <a:lumMod val="50000"/>
                  </a:schemeClr>
                </a:solidFill>
                <a:latin typeface="Meiryo UI" panose="020B0604030504040204" pitchFamily="50" charset="-128"/>
                <a:ea typeface="Meiryo UI" panose="020B0604030504040204" pitchFamily="50" charset="-128"/>
              </a:defRPr>
            </a:lvl1pPr>
          </a:lstStyle>
          <a:p>
            <a:pPr lvl="0" rtl="0"/>
            <a:r>
              <a:rPr lang="ja-JP" altLang="en-US" noProof="0"/>
              <a:t>名前を追加</a:t>
            </a:r>
          </a:p>
        </p:txBody>
      </p:sp>
      <p:sp>
        <p:nvSpPr>
          <p:cNvPr id="51" name="テキスト プレースホルダー 10">
            <a:extLst>
              <a:ext uri="{FF2B5EF4-FFF2-40B4-BE49-F238E27FC236}">
                <a16:creationId xmlns:a16="http://schemas.microsoft.com/office/drawing/2014/main" id="{D1839C5B-C216-4FB8-A285-4D99AF56E826}"/>
              </a:ext>
            </a:extLst>
          </p:cNvPr>
          <p:cNvSpPr>
            <a:spLocks noGrp="1"/>
          </p:cNvSpPr>
          <p:nvPr>
            <p:ph type="body" sz="quarter" idx="26" hasCustomPrompt="1"/>
          </p:nvPr>
        </p:nvSpPr>
        <p:spPr>
          <a:xfrm>
            <a:off x="3676023" y="3496277"/>
            <a:ext cx="2315205" cy="287066"/>
          </a:xfrm>
          <a:prstGeom prst="rect">
            <a:avLst/>
          </a:prstGeom>
        </p:spPr>
        <p:txBody>
          <a:bodyPr rtlCol="0" anchor="t"/>
          <a:lstStyle>
            <a:lvl1pPr marL="0" indent="0" algn="ctr">
              <a:buNone/>
              <a:defRPr sz="1200" cap="none" spc="100" baseline="0">
                <a:solidFill>
                  <a:schemeClr val="tx1"/>
                </a:solidFill>
                <a:latin typeface="Meiryo UI" panose="020B0604030504040204" pitchFamily="50" charset="-128"/>
                <a:ea typeface="Meiryo UI" panose="020B0604030504040204" pitchFamily="50" charset="-128"/>
              </a:defRPr>
            </a:lvl1pPr>
          </a:lstStyle>
          <a:p>
            <a:pPr lvl="0" rtl="0"/>
            <a:r>
              <a:rPr lang="ja-JP" altLang="en-US" noProof="0"/>
              <a:t>タイトルの追加</a:t>
            </a:r>
          </a:p>
        </p:txBody>
      </p:sp>
      <p:sp>
        <p:nvSpPr>
          <p:cNvPr id="52" name="図プレースホルダー 9">
            <a:extLst>
              <a:ext uri="{FF2B5EF4-FFF2-40B4-BE49-F238E27FC236}">
                <a16:creationId xmlns:a16="http://schemas.microsoft.com/office/drawing/2014/main" id="{ACA22B55-1DD2-4FE6-95FC-D8BC2BBECF0A}"/>
              </a:ext>
            </a:extLst>
          </p:cNvPr>
          <p:cNvSpPr>
            <a:spLocks noGrp="1"/>
          </p:cNvSpPr>
          <p:nvPr>
            <p:ph type="pic" sz="quarter" idx="27" hasCustomPrompt="1"/>
          </p:nvPr>
        </p:nvSpPr>
        <p:spPr>
          <a:xfrm>
            <a:off x="6859928" y="1862038"/>
            <a:ext cx="1243292" cy="1144666"/>
          </a:xfrm>
          <a:prstGeom prst="rect">
            <a:avLst/>
          </a:prstGeom>
        </p:spPr>
        <p:txBody>
          <a:bodyPr rtlCol="0"/>
          <a:lstStyle>
            <a:lvl1pPr marL="0" indent="0" algn="ctr">
              <a:buNone/>
              <a:defRPr>
                <a:latin typeface="Meiryo UI" panose="020B0604030504040204" pitchFamily="50" charset="-128"/>
                <a:ea typeface="Meiryo UI" panose="020B0604030504040204" pitchFamily="50" charset="-128"/>
              </a:defRPr>
            </a:lvl1pPr>
          </a:lstStyle>
          <a:p>
            <a:pPr rtl="0"/>
            <a:r>
              <a:rPr lang="ja-JP" altLang="en-US" noProof="0"/>
              <a:t>クリックして写真を追加</a:t>
            </a:r>
          </a:p>
        </p:txBody>
      </p:sp>
      <p:sp>
        <p:nvSpPr>
          <p:cNvPr id="53" name="長方形 52">
            <a:extLst>
              <a:ext uri="{FF2B5EF4-FFF2-40B4-BE49-F238E27FC236}">
                <a16:creationId xmlns:a16="http://schemas.microsoft.com/office/drawing/2014/main" id="{9473BE6D-AE02-42D4-838E-F7916980D8B2}"/>
              </a:ext>
              <a:ext uri="{C183D7F6-B498-43B3-948B-1728B52AA6E4}">
                <adec:decorative xmlns:adec="http://schemas.microsoft.com/office/drawing/2017/decorative" val="1"/>
              </a:ext>
            </a:extLst>
          </p:cNvPr>
          <p:cNvSpPr/>
          <p:nvPr userDrawn="1"/>
        </p:nvSpPr>
        <p:spPr>
          <a:xfrm>
            <a:off x="6745055" y="1719144"/>
            <a:ext cx="1473039" cy="1430455"/>
          </a:xfrm>
          <a:prstGeom prst="rect">
            <a:avLst/>
          </a:prstGeom>
          <a:noFill/>
          <a:ln w="28575">
            <a:solidFill>
              <a:schemeClr val="accent4">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ja-JP" altLang="en-US" noProof="0">
              <a:latin typeface="Meiryo UI" panose="020B0604030504040204" pitchFamily="50" charset="-128"/>
              <a:ea typeface="Meiryo UI" panose="020B0604030504040204" pitchFamily="50" charset="-128"/>
            </a:endParaRPr>
          </a:p>
        </p:txBody>
      </p:sp>
      <p:sp>
        <p:nvSpPr>
          <p:cNvPr id="54" name="テキスト プレースホルダー 10">
            <a:extLst>
              <a:ext uri="{FF2B5EF4-FFF2-40B4-BE49-F238E27FC236}">
                <a16:creationId xmlns:a16="http://schemas.microsoft.com/office/drawing/2014/main" id="{35C2A2FE-AA36-4715-97F6-B743D26DE3F2}"/>
              </a:ext>
            </a:extLst>
          </p:cNvPr>
          <p:cNvSpPr>
            <a:spLocks noGrp="1"/>
          </p:cNvSpPr>
          <p:nvPr>
            <p:ph type="body" sz="quarter" idx="28" hasCustomPrompt="1"/>
          </p:nvPr>
        </p:nvSpPr>
        <p:spPr>
          <a:xfrm>
            <a:off x="6323972" y="3212687"/>
            <a:ext cx="2315205" cy="348421"/>
          </a:xfrm>
          <a:prstGeom prst="rect">
            <a:avLst/>
          </a:prstGeom>
        </p:spPr>
        <p:txBody>
          <a:bodyPr rtlCol="0" anchor="b"/>
          <a:lstStyle>
            <a:lvl1pPr marL="0" indent="0" algn="ctr">
              <a:buNone/>
              <a:defRPr sz="1600" cap="all" spc="100" baseline="0">
                <a:solidFill>
                  <a:schemeClr val="accent4">
                    <a:lumMod val="50000"/>
                  </a:schemeClr>
                </a:solidFill>
                <a:latin typeface="Meiryo UI" panose="020B0604030504040204" pitchFamily="50" charset="-128"/>
                <a:ea typeface="Meiryo UI" panose="020B0604030504040204" pitchFamily="50" charset="-128"/>
              </a:defRPr>
            </a:lvl1pPr>
          </a:lstStyle>
          <a:p>
            <a:pPr lvl="0" rtl="0"/>
            <a:r>
              <a:rPr lang="ja-JP" altLang="en-US" noProof="0"/>
              <a:t>名前を追加</a:t>
            </a:r>
          </a:p>
        </p:txBody>
      </p:sp>
      <p:sp>
        <p:nvSpPr>
          <p:cNvPr id="55" name="テキスト プレースホルダー 10">
            <a:extLst>
              <a:ext uri="{FF2B5EF4-FFF2-40B4-BE49-F238E27FC236}">
                <a16:creationId xmlns:a16="http://schemas.microsoft.com/office/drawing/2014/main" id="{B98652DE-F8C8-4EA5-8CDA-9985B636DEA1}"/>
              </a:ext>
            </a:extLst>
          </p:cNvPr>
          <p:cNvSpPr>
            <a:spLocks noGrp="1"/>
          </p:cNvSpPr>
          <p:nvPr>
            <p:ph type="body" sz="quarter" idx="29" hasCustomPrompt="1"/>
          </p:nvPr>
        </p:nvSpPr>
        <p:spPr>
          <a:xfrm>
            <a:off x="6323972" y="3496277"/>
            <a:ext cx="2315205" cy="287066"/>
          </a:xfrm>
          <a:prstGeom prst="rect">
            <a:avLst/>
          </a:prstGeom>
        </p:spPr>
        <p:txBody>
          <a:bodyPr rtlCol="0" anchor="t"/>
          <a:lstStyle>
            <a:lvl1pPr marL="0" indent="0" algn="ctr">
              <a:buNone/>
              <a:defRPr sz="1200" cap="none" spc="100" baseline="0">
                <a:solidFill>
                  <a:schemeClr val="tx1"/>
                </a:solidFill>
                <a:latin typeface="Meiryo UI" panose="020B0604030504040204" pitchFamily="50" charset="-128"/>
                <a:ea typeface="Meiryo UI" panose="020B0604030504040204" pitchFamily="50" charset="-128"/>
              </a:defRPr>
            </a:lvl1pPr>
          </a:lstStyle>
          <a:p>
            <a:pPr lvl="0" rtl="0"/>
            <a:r>
              <a:rPr lang="ja-JP" altLang="en-US" noProof="0"/>
              <a:t>タイトルの追加</a:t>
            </a:r>
          </a:p>
        </p:txBody>
      </p:sp>
      <p:sp>
        <p:nvSpPr>
          <p:cNvPr id="56" name="図プレースホルダー 9">
            <a:extLst>
              <a:ext uri="{FF2B5EF4-FFF2-40B4-BE49-F238E27FC236}">
                <a16:creationId xmlns:a16="http://schemas.microsoft.com/office/drawing/2014/main" id="{40C3D084-82F3-4C1C-95E8-56362097EDFB}"/>
              </a:ext>
            </a:extLst>
          </p:cNvPr>
          <p:cNvSpPr>
            <a:spLocks noGrp="1"/>
          </p:cNvSpPr>
          <p:nvPr>
            <p:ph type="pic" sz="quarter" idx="30" hasCustomPrompt="1"/>
          </p:nvPr>
        </p:nvSpPr>
        <p:spPr>
          <a:xfrm>
            <a:off x="9507876" y="1858432"/>
            <a:ext cx="1243292" cy="1144666"/>
          </a:xfrm>
          <a:prstGeom prst="rect">
            <a:avLst/>
          </a:prstGeom>
        </p:spPr>
        <p:txBody>
          <a:bodyPr rtlCol="0"/>
          <a:lstStyle>
            <a:lvl1pPr marL="0" indent="0" algn="ctr">
              <a:buNone/>
              <a:defRPr>
                <a:latin typeface="Meiryo UI" panose="020B0604030504040204" pitchFamily="50" charset="-128"/>
                <a:ea typeface="Meiryo UI" panose="020B0604030504040204" pitchFamily="50" charset="-128"/>
              </a:defRPr>
            </a:lvl1pPr>
          </a:lstStyle>
          <a:p>
            <a:pPr rtl="0"/>
            <a:r>
              <a:rPr lang="ja-JP" altLang="en-US" noProof="0"/>
              <a:t>クリックして写真を追加</a:t>
            </a:r>
          </a:p>
        </p:txBody>
      </p:sp>
      <p:sp>
        <p:nvSpPr>
          <p:cNvPr id="57" name="長方形 56">
            <a:extLst>
              <a:ext uri="{FF2B5EF4-FFF2-40B4-BE49-F238E27FC236}">
                <a16:creationId xmlns:a16="http://schemas.microsoft.com/office/drawing/2014/main" id="{E0EC4B6A-1FAA-43D1-9436-A3BFF08A8493}"/>
              </a:ext>
              <a:ext uri="{C183D7F6-B498-43B3-948B-1728B52AA6E4}">
                <adec:decorative xmlns:adec="http://schemas.microsoft.com/office/drawing/2017/decorative" val="1"/>
              </a:ext>
            </a:extLst>
          </p:cNvPr>
          <p:cNvSpPr/>
          <p:nvPr userDrawn="1"/>
        </p:nvSpPr>
        <p:spPr>
          <a:xfrm>
            <a:off x="9393003" y="1715538"/>
            <a:ext cx="1473039" cy="1430455"/>
          </a:xfrm>
          <a:prstGeom prst="rect">
            <a:avLst/>
          </a:prstGeom>
          <a:noFill/>
          <a:ln w="28575">
            <a:solidFill>
              <a:schemeClr val="accent4">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ja-JP" altLang="en-US" noProof="0">
              <a:latin typeface="Meiryo UI" panose="020B0604030504040204" pitchFamily="50" charset="-128"/>
              <a:ea typeface="Meiryo UI" panose="020B0604030504040204" pitchFamily="50" charset="-128"/>
            </a:endParaRPr>
          </a:p>
        </p:txBody>
      </p:sp>
      <p:sp>
        <p:nvSpPr>
          <p:cNvPr id="58" name="テキスト プレースホルダー 10">
            <a:extLst>
              <a:ext uri="{FF2B5EF4-FFF2-40B4-BE49-F238E27FC236}">
                <a16:creationId xmlns:a16="http://schemas.microsoft.com/office/drawing/2014/main" id="{ABB7ACFA-C6F3-4D7A-A6D8-73035EF164D6}"/>
              </a:ext>
            </a:extLst>
          </p:cNvPr>
          <p:cNvSpPr>
            <a:spLocks noGrp="1"/>
          </p:cNvSpPr>
          <p:nvPr>
            <p:ph type="body" sz="quarter" idx="31" hasCustomPrompt="1"/>
          </p:nvPr>
        </p:nvSpPr>
        <p:spPr>
          <a:xfrm>
            <a:off x="8971920" y="3209081"/>
            <a:ext cx="2315205" cy="348421"/>
          </a:xfrm>
          <a:prstGeom prst="rect">
            <a:avLst/>
          </a:prstGeom>
        </p:spPr>
        <p:txBody>
          <a:bodyPr rtlCol="0" anchor="b"/>
          <a:lstStyle>
            <a:lvl1pPr marL="0" indent="0" algn="ctr">
              <a:buNone/>
              <a:defRPr sz="1600" cap="all" spc="100" baseline="0">
                <a:solidFill>
                  <a:schemeClr val="accent4">
                    <a:lumMod val="50000"/>
                  </a:schemeClr>
                </a:solidFill>
                <a:latin typeface="Meiryo UI" panose="020B0604030504040204" pitchFamily="50" charset="-128"/>
                <a:ea typeface="Meiryo UI" panose="020B0604030504040204" pitchFamily="50" charset="-128"/>
              </a:defRPr>
            </a:lvl1pPr>
          </a:lstStyle>
          <a:p>
            <a:pPr lvl="0" rtl="0"/>
            <a:r>
              <a:rPr lang="ja-JP" altLang="en-US" noProof="0"/>
              <a:t>名前を追加</a:t>
            </a:r>
          </a:p>
        </p:txBody>
      </p:sp>
      <p:sp>
        <p:nvSpPr>
          <p:cNvPr id="59" name="テキスト プレースホルダー 10">
            <a:extLst>
              <a:ext uri="{FF2B5EF4-FFF2-40B4-BE49-F238E27FC236}">
                <a16:creationId xmlns:a16="http://schemas.microsoft.com/office/drawing/2014/main" id="{F9CBC3B9-EDF1-45E0-BFBF-53888131CBA0}"/>
              </a:ext>
            </a:extLst>
          </p:cNvPr>
          <p:cNvSpPr>
            <a:spLocks noGrp="1"/>
          </p:cNvSpPr>
          <p:nvPr>
            <p:ph type="body" sz="quarter" idx="32" hasCustomPrompt="1"/>
          </p:nvPr>
        </p:nvSpPr>
        <p:spPr>
          <a:xfrm>
            <a:off x="8971920" y="3492671"/>
            <a:ext cx="2315205" cy="287066"/>
          </a:xfrm>
          <a:prstGeom prst="rect">
            <a:avLst/>
          </a:prstGeom>
        </p:spPr>
        <p:txBody>
          <a:bodyPr rtlCol="0" anchor="t"/>
          <a:lstStyle>
            <a:lvl1pPr marL="0" indent="0" algn="ctr">
              <a:buNone/>
              <a:defRPr sz="1200" cap="none" spc="100" baseline="0">
                <a:solidFill>
                  <a:schemeClr val="tx1"/>
                </a:solidFill>
                <a:latin typeface="Meiryo UI" panose="020B0604030504040204" pitchFamily="50" charset="-128"/>
                <a:ea typeface="Meiryo UI" panose="020B0604030504040204" pitchFamily="50" charset="-128"/>
              </a:defRPr>
            </a:lvl1pPr>
          </a:lstStyle>
          <a:p>
            <a:pPr lvl="0" rtl="0"/>
            <a:r>
              <a:rPr lang="ja-JP" altLang="en-US" noProof="0"/>
              <a:t>タイトルの追加</a:t>
            </a:r>
          </a:p>
        </p:txBody>
      </p:sp>
      <p:sp>
        <p:nvSpPr>
          <p:cNvPr id="60" name="図プレースホルダー 9">
            <a:extLst>
              <a:ext uri="{FF2B5EF4-FFF2-40B4-BE49-F238E27FC236}">
                <a16:creationId xmlns:a16="http://schemas.microsoft.com/office/drawing/2014/main" id="{A7D13807-1ECF-4830-AB8D-D33E4F22330E}"/>
              </a:ext>
            </a:extLst>
          </p:cNvPr>
          <p:cNvSpPr>
            <a:spLocks noGrp="1"/>
          </p:cNvSpPr>
          <p:nvPr>
            <p:ph type="pic" sz="quarter" idx="33" hasCustomPrompt="1"/>
          </p:nvPr>
        </p:nvSpPr>
        <p:spPr>
          <a:xfrm>
            <a:off x="1564029" y="4129478"/>
            <a:ext cx="1243292" cy="1144666"/>
          </a:xfrm>
          <a:prstGeom prst="rect">
            <a:avLst/>
          </a:prstGeom>
        </p:spPr>
        <p:txBody>
          <a:bodyPr rtlCol="0"/>
          <a:lstStyle>
            <a:lvl1pPr marL="0" indent="0" algn="ctr">
              <a:buNone/>
              <a:defRPr>
                <a:latin typeface="Meiryo UI" panose="020B0604030504040204" pitchFamily="50" charset="-128"/>
                <a:ea typeface="Meiryo UI" panose="020B0604030504040204" pitchFamily="50" charset="-128"/>
              </a:defRPr>
            </a:lvl1pPr>
          </a:lstStyle>
          <a:p>
            <a:pPr rtl="0"/>
            <a:r>
              <a:rPr lang="ja-JP" altLang="en-US" noProof="0"/>
              <a:t>クリックして写真を追加</a:t>
            </a:r>
          </a:p>
        </p:txBody>
      </p:sp>
      <p:sp>
        <p:nvSpPr>
          <p:cNvPr id="61" name="長方形 60">
            <a:extLst>
              <a:ext uri="{FF2B5EF4-FFF2-40B4-BE49-F238E27FC236}">
                <a16:creationId xmlns:a16="http://schemas.microsoft.com/office/drawing/2014/main" id="{40E1F756-2737-4291-8D41-307BFE737E46}"/>
              </a:ext>
              <a:ext uri="{C183D7F6-B498-43B3-948B-1728B52AA6E4}">
                <adec:decorative xmlns:adec="http://schemas.microsoft.com/office/drawing/2017/decorative" val="1"/>
              </a:ext>
            </a:extLst>
          </p:cNvPr>
          <p:cNvSpPr/>
          <p:nvPr userDrawn="1"/>
        </p:nvSpPr>
        <p:spPr>
          <a:xfrm>
            <a:off x="1449156" y="3986584"/>
            <a:ext cx="1473039" cy="1430455"/>
          </a:xfrm>
          <a:prstGeom prst="rect">
            <a:avLst/>
          </a:prstGeom>
          <a:noFill/>
          <a:ln w="28575">
            <a:solidFill>
              <a:schemeClr val="accent4">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ja-JP" altLang="en-US" noProof="0">
              <a:latin typeface="Meiryo UI" panose="020B0604030504040204" pitchFamily="50" charset="-128"/>
              <a:ea typeface="Meiryo UI" panose="020B0604030504040204" pitchFamily="50" charset="-128"/>
            </a:endParaRPr>
          </a:p>
        </p:txBody>
      </p:sp>
      <p:sp>
        <p:nvSpPr>
          <p:cNvPr id="62" name="テキスト プレースホルダー 10">
            <a:extLst>
              <a:ext uri="{FF2B5EF4-FFF2-40B4-BE49-F238E27FC236}">
                <a16:creationId xmlns:a16="http://schemas.microsoft.com/office/drawing/2014/main" id="{C5BD35EC-547F-4A42-85C6-E2C94C2A03CE}"/>
              </a:ext>
            </a:extLst>
          </p:cNvPr>
          <p:cNvSpPr>
            <a:spLocks noGrp="1"/>
          </p:cNvSpPr>
          <p:nvPr>
            <p:ph type="body" sz="quarter" idx="34" hasCustomPrompt="1"/>
          </p:nvPr>
        </p:nvSpPr>
        <p:spPr>
          <a:xfrm>
            <a:off x="1028073" y="5480127"/>
            <a:ext cx="2315205" cy="348421"/>
          </a:xfrm>
          <a:prstGeom prst="rect">
            <a:avLst/>
          </a:prstGeom>
        </p:spPr>
        <p:txBody>
          <a:bodyPr rtlCol="0" anchor="b"/>
          <a:lstStyle>
            <a:lvl1pPr marL="0" indent="0" algn="ctr">
              <a:buNone/>
              <a:defRPr sz="1600" cap="all" spc="100" baseline="0">
                <a:solidFill>
                  <a:schemeClr val="accent4">
                    <a:lumMod val="50000"/>
                  </a:schemeClr>
                </a:solidFill>
                <a:latin typeface="Meiryo UI" panose="020B0604030504040204" pitchFamily="50" charset="-128"/>
                <a:ea typeface="Meiryo UI" panose="020B0604030504040204" pitchFamily="50" charset="-128"/>
              </a:defRPr>
            </a:lvl1pPr>
          </a:lstStyle>
          <a:p>
            <a:pPr lvl="0" rtl="0"/>
            <a:r>
              <a:rPr lang="ja-JP" altLang="en-US" noProof="0"/>
              <a:t>名前を追加</a:t>
            </a:r>
          </a:p>
        </p:txBody>
      </p:sp>
      <p:sp>
        <p:nvSpPr>
          <p:cNvPr id="63" name="テキスト プレースホルダー 10">
            <a:extLst>
              <a:ext uri="{FF2B5EF4-FFF2-40B4-BE49-F238E27FC236}">
                <a16:creationId xmlns:a16="http://schemas.microsoft.com/office/drawing/2014/main" id="{D89797D3-65B3-414D-9657-B5DA3934914C}"/>
              </a:ext>
            </a:extLst>
          </p:cNvPr>
          <p:cNvSpPr>
            <a:spLocks noGrp="1"/>
          </p:cNvSpPr>
          <p:nvPr>
            <p:ph type="body" sz="quarter" idx="35" hasCustomPrompt="1"/>
          </p:nvPr>
        </p:nvSpPr>
        <p:spPr>
          <a:xfrm>
            <a:off x="1028073" y="5763717"/>
            <a:ext cx="2315205" cy="287066"/>
          </a:xfrm>
          <a:prstGeom prst="rect">
            <a:avLst/>
          </a:prstGeom>
        </p:spPr>
        <p:txBody>
          <a:bodyPr rtlCol="0" anchor="t"/>
          <a:lstStyle>
            <a:lvl1pPr marL="0" indent="0" algn="ctr">
              <a:buNone/>
              <a:defRPr sz="1200" cap="none" spc="100" baseline="0">
                <a:solidFill>
                  <a:schemeClr val="tx1"/>
                </a:solidFill>
                <a:latin typeface="Meiryo UI" panose="020B0604030504040204" pitchFamily="50" charset="-128"/>
                <a:ea typeface="Meiryo UI" panose="020B0604030504040204" pitchFamily="50" charset="-128"/>
              </a:defRPr>
            </a:lvl1pPr>
          </a:lstStyle>
          <a:p>
            <a:pPr lvl="0" rtl="0"/>
            <a:r>
              <a:rPr lang="ja-JP" altLang="en-US" noProof="0"/>
              <a:t>タイトルの追加</a:t>
            </a:r>
          </a:p>
        </p:txBody>
      </p:sp>
      <p:sp>
        <p:nvSpPr>
          <p:cNvPr id="64" name="図プレースホルダー 9">
            <a:extLst>
              <a:ext uri="{FF2B5EF4-FFF2-40B4-BE49-F238E27FC236}">
                <a16:creationId xmlns:a16="http://schemas.microsoft.com/office/drawing/2014/main" id="{280147ED-89CE-475D-A96F-AA7A912E00B8}"/>
              </a:ext>
            </a:extLst>
          </p:cNvPr>
          <p:cNvSpPr>
            <a:spLocks noGrp="1"/>
          </p:cNvSpPr>
          <p:nvPr>
            <p:ph type="pic" sz="quarter" idx="36" hasCustomPrompt="1"/>
          </p:nvPr>
        </p:nvSpPr>
        <p:spPr>
          <a:xfrm>
            <a:off x="4211979" y="4129478"/>
            <a:ext cx="1243292" cy="1144666"/>
          </a:xfrm>
          <a:prstGeom prst="rect">
            <a:avLst/>
          </a:prstGeom>
        </p:spPr>
        <p:txBody>
          <a:bodyPr rtlCol="0"/>
          <a:lstStyle>
            <a:lvl1pPr marL="0" indent="0" algn="ctr">
              <a:buNone/>
              <a:defRPr>
                <a:latin typeface="Meiryo UI" panose="020B0604030504040204" pitchFamily="50" charset="-128"/>
                <a:ea typeface="Meiryo UI" panose="020B0604030504040204" pitchFamily="50" charset="-128"/>
              </a:defRPr>
            </a:lvl1pPr>
          </a:lstStyle>
          <a:p>
            <a:pPr rtl="0"/>
            <a:r>
              <a:rPr lang="ja-JP" altLang="en-US" noProof="0"/>
              <a:t>クリックして写真を追加</a:t>
            </a:r>
          </a:p>
        </p:txBody>
      </p:sp>
      <p:sp>
        <p:nvSpPr>
          <p:cNvPr id="65" name="長方形 64">
            <a:extLst>
              <a:ext uri="{FF2B5EF4-FFF2-40B4-BE49-F238E27FC236}">
                <a16:creationId xmlns:a16="http://schemas.microsoft.com/office/drawing/2014/main" id="{B10D74ED-CECE-4A22-B877-966D53821E46}"/>
              </a:ext>
              <a:ext uri="{C183D7F6-B498-43B3-948B-1728B52AA6E4}">
                <adec:decorative xmlns:adec="http://schemas.microsoft.com/office/drawing/2017/decorative" val="1"/>
              </a:ext>
            </a:extLst>
          </p:cNvPr>
          <p:cNvSpPr/>
          <p:nvPr userDrawn="1"/>
        </p:nvSpPr>
        <p:spPr>
          <a:xfrm>
            <a:off x="4097106" y="3986584"/>
            <a:ext cx="1473039" cy="1430455"/>
          </a:xfrm>
          <a:prstGeom prst="rect">
            <a:avLst/>
          </a:prstGeom>
          <a:noFill/>
          <a:ln w="28575">
            <a:solidFill>
              <a:schemeClr val="accent4">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ja-JP" altLang="en-US" noProof="0">
              <a:latin typeface="Meiryo UI" panose="020B0604030504040204" pitchFamily="50" charset="-128"/>
              <a:ea typeface="Meiryo UI" panose="020B0604030504040204" pitchFamily="50" charset="-128"/>
            </a:endParaRPr>
          </a:p>
        </p:txBody>
      </p:sp>
      <p:sp>
        <p:nvSpPr>
          <p:cNvPr id="66" name="テキスト プレースホルダー 10">
            <a:extLst>
              <a:ext uri="{FF2B5EF4-FFF2-40B4-BE49-F238E27FC236}">
                <a16:creationId xmlns:a16="http://schemas.microsoft.com/office/drawing/2014/main" id="{0C937A25-DAA7-4478-ADF6-728F4D61897E}"/>
              </a:ext>
            </a:extLst>
          </p:cNvPr>
          <p:cNvSpPr>
            <a:spLocks noGrp="1"/>
          </p:cNvSpPr>
          <p:nvPr>
            <p:ph type="body" sz="quarter" idx="37" hasCustomPrompt="1"/>
          </p:nvPr>
        </p:nvSpPr>
        <p:spPr>
          <a:xfrm>
            <a:off x="3676023" y="5480127"/>
            <a:ext cx="2315205" cy="348421"/>
          </a:xfrm>
          <a:prstGeom prst="rect">
            <a:avLst/>
          </a:prstGeom>
        </p:spPr>
        <p:txBody>
          <a:bodyPr rtlCol="0" anchor="b"/>
          <a:lstStyle>
            <a:lvl1pPr marL="0" indent="0" algn="ctr">
              <a:buNone/>
              <a:defRPr sz="1600" cap="all" spc="100" baseline="0">
                <a:solidFill>
                  <a:schemeClr val="accent4">
                    <a:lumMod val="50000"/>
                  </a:schemeClr>
                </a:solidFill>
                <a:latin typeface="Meiryo UI" panose="020B0604030504040204" pitchFamily="50" charset="-128"/>
                <a:ea typeface="Meiryo UI" panose="020B0604030504040204" pitchFamily="50" charset="-128"/>
              </a:defRPr>
            </a:lvl1pPr>
          </a:lstStyle>
          <a:p>
            <a:pPr lvl="0" rtl="0"/>
            <a:r>
              <a:rPr lang="ja-JP" altLang="en-US" noProof="0"/>
              <a:t>名前を追加</a:t>
            </a:r>
          </a:p>
        </p:txBody>
      </p:sp>
      <p:sp>
        <p:nvSpPr>
          <p:cNvPr id="67" name="テキスト プレースホルダー 10">
            <a:extLst>
              <a:ext uri="{FF2B5EF4-FFF2-40B4-BE49-F238E27FC236}">
                <a16:creationId xmlns:a16="http://schemas.microsoft.com/office/drawing/2014/main" id="{8AB48703-9A4A-440C-9049-7FE889764E5D}"/>
              </a:ext>
            </a:extLst>
          </p:cNvPr>
          <p:cNvSpPr>
            <a:spLocks noGrp="1"/>
          </p:cNvSpPr>
          <p:nvPr>
            <p:ph type="body" sz="quarter" idx="38" hasCustomPrompt="1"/>
          </p:nvPr>
        </p:nvSpPr>
        <p:spPr>
          <a:xfrm>
            <a:off x="3676023" y="5763717"/>
            <a:ext cx="2315205" cy="287066"/>
          </a:xfrm>
          <a:prstGeom prst="rect">
            <a:avLst/>
          </a:prstGeom>
        </p:spPr>
        <p:txBody>
          <a:bodyPr rtlCol="0" anchor="t"/>
          <a:lstStyle>
            <a:lvl1pPr marL="0" indent="0" algn="ctr">
              <a:buNone/>
              <a:defRPr sz="1200" cap="none" spc="100" baseline="0">
                <a:solidFill>
                  <a:schemeClr val="tx1"/>
                </a:solidFill>
                <a:latin typeface="Meiryo UI" panose="020B0604030504040204" pitchFamily="50" charset="-128"/>
                <a:ea typeface="Meiryo UI" panose="020B0604030504040204" pitchFamily="50" charset="-128"/>
              </a:defRPr>
            </a:lvl1pPr>
          </a:lstStyle>
          <a:p>
            <a:pPr lvl="0" rtl="0"/>
            <a:r>
              <a:rPr lang="ja-JP" altLang="en-US" noProof="0"/>
              <a:t>タイトルの追加</a:t>
            </a:r>
          </a:p>
        </p:txBody>
      </p:sp>
      <p:sp>
        <p:nvSpPr>
          <p:cNvPr id="68" name="図プレースホルダー 9">
            <a:extLst>
              <a:ext uri="{FF2B5EF4-FFF2-40B4-BE49-F238E27FC236}">
                <a16:creationId xmlns:a16="http://schemas.microsoft.com/office/drawing/2014/main" id="{5D9D5119-D677-47FD-AEEB-49FE4DDEF6B0}"/>
              </a:ext>
            </a:extLst>
          </p:cNvPr>
          <p:cNvSpPr>
            <a:spLocks noGrp="1"/>
          </p:cNvSpPr>
          <p:nvPr>
            <p:ph type="pic" sz="quarter" idx="39" hasCustomPrompt="1"/>
          </p:nvPr>
        </p:nvSpPr>
        <p:spPr>
          <a:xfrm>
            <a:off x="6859928" y="4129478"/>
            <a:ext cx="1243292" cy="1144666"/>
          </a:xfrm>
          <a:prstGeom prst="rect">
            <a:avLst/>
          </a:prstGeom>
        </p:spPr>
        <p:txBody>
          <a:bodyPr rtlCol="0"/>
          <a:lstStyle>
            <a:lvl1pPr marL="0" indent="0" algn="ctr">
              <a:buNone/>
              <a:defRPr>
                <a:latin typeface="Meiryo UI" panose="020B0604030504040204" pitchFamily="50" charset="-128"/>
                <a:ea typeface="Meiryo UI" panose="020B0604030504040204" pitchFamily="50" charset="-128"/>
              </a:defRPr>
            </a:lvl1pPr>
          </a:lstStyle>
          <a:p>
            <a:pPr rtl="0"/>
            <a:r>
              <a:rPr lang="ja-JP" altLang="en-US" noProof="0"/>
              <a:t>クリックして写真を追加</a:t>
            </a:r>
          </a:p>
        </p:txBody>
      </p:sp>
      <p:sp>
        <p:nvSpPr>
          <p:cNvPr id="69" name="長方形 68">
            <a:extLst>
              <a:ext uri="{FF2B5EF4-FFF2-40B4-BE49-F238E27FC236}">
                <a16:creationId xmlns:a16="http://schemas.microsoft.com/office/drawing/2014/main" id="{0AF0F623-CF57-4D6B-87F3-FD410516E16D}"/>
              </a:ext>
              <a:ext uri="{C183D7F6-B498-43B3-948B-1728B52AA6E4}">
                <adec:decorative xmlns:adec="http://schemas.microsoft.com/office/drawing/2017/decorative" val="1"/>
              </a:ext>
            </a:extLst>
          </p:cNvPr>
          <p:cNvSpPr/>
          <p:nvPr userDrawn="1"/>
        </p:nvSpPr>
        <p:spPr>
          <a:xfrm>
            <a:off x="6745055" y="3986584"/>
            <a:ext cx="1473039" cy="1430455"/>
          </a:xfrm>
          <a:prstGeom prst="rect">
            <a:avLst/>
          </a:prstGeom>
          <a:noFill/>
          <a:ln w="28575">
            <a:solidFill>
              <a:schemeClr val="accent4">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ja-JP" altLang="en-US" noProof="0">
              <a:latin typeface="Meiryo UI" panose="020B0604030504040204" pitchFamily="50" charset="-128"/>
              <a:ea typeface="Meiryo UI" panose="020B0604030504040204" pitchFamily="50" charset="-128"/>
            </a:endParaRPr>
          </a:p>
        </p:txBody>
      </p:sp>
      <p:sp>
        <p:nvSpPr>
          <p:cNvPr id="70" name="テキスト プレースホルダー 10">
            <a:extLst>
              <a:ext uri="{FF2B5EF4-FFF2-40B4-BE49-F238E27FC236}">
                <a16:creationId xmlns:a16="http://schemas.microsoft.com/office/drawing/2014/main" id="{3BE3B8C3-ECB9-46D2-B11F-A55699097486}"/>
              </a:ext>
            </a:extLst>
          </p:cNvPr>
          <p:cNvSpPr>
            <a:spLocks noGrp="1"/>
          </p:cNvSpPr>
          <p:nvPr>
            <p:ph type="body" sz="quarter" idx="40" hasCustomPrompt="1"/>
          </p:nvPr>
        </p:nvSpPr>
        <p:spPr>
          <a:xfrm>
            <a:off x="6323972" y="5480127"/>
            <a:ext cx="2315205" cy="348421"/>
          </a:xfrm>
          <a:prstGeom prst="rect">
            <a:avLst/>
          </a:prstGeom>
        </p:spPr>
        <p:txBody>
          <a:bodyPr rtlCol="0" anchor="b"/>
          <a:lstStyle>
            <a:lvl1pPr marL="0" indent="0" algn="ctr">
              <a:buNone/>
              <a:defRPr sz="1600" cap="all" spc="100" baseline="0">
                <a:solidFill>
                  <a:schemeClr val="accent4">
                    <a:lumMod val="50000"/>
                  </a:schemeClr>
                </a:solidFill>
                <a:latin typeface="Meiryo UI" panose="020B0604030504040204" pitchFamily="50" charset="-128"/>
                <a:ea typeface="Meiryo UI" panose="020B0604030504040204" pitchFamily="50" charset="-128"/>
              </a:defRPr>
            </a:lvl1pPr>
          </a:lstStyle>
          <a:p>
            <a:pPr lvl="0" rtl="0"/>
            <a:r>
              <a:rPr lang="ja-JP" altLang="en-US" noProof="0"/>
              <a:t>名前を追加</a:t>
            </a:r>
          </a:p>
        </p:txBody>
      </p:sp>
      <p:sp>
        <p:nvSpPr>
          <p:cNvPr id="71" name="テキスト プレースホルダー 10">
            <a:extLst>
              <a:ext uri="{FF2B5EF4-FFF2-40B4-BE49-F238E27FC236}">
                <a16:creationId xmlns:a16="http://schemas.microsoft.com/office/drawing/2014/main" id="{FB1EE68D-97FA-4EA4-B792-5AC6C49F9021}"/>
              </a:ext>
            </a:extLst>
          </p:cNvPr>
          <p:cNvSpPr>
            <a:spLocks noGrp="1"/>
          </p:cNvSpPr>
          <p:nvPr>
            <p:ph type="body" sz="quarter" idx="41" hasCustomPrompt="1"/>
          </p:nvPr>
        </p:nvSpPr>
        <p:spPr>
          <a:xfrm>
            <a:off x="6323972" y="5763717"/>
            <a:ext cx="2315205" cy="287066"/>
          </a:xfrm>
          <a:prstGeom prst="rect">
            <a:avLst/>
          </a:prstGeom>
        </p:spPr>
        <p:txBody>
          <a:bodyPr rtlCol="0" anchor="t"/>
          <a:lstStyle>
            <a:lvl1pPr marL="0" indent="0" algn="ctr">
              <a:buNone/>
              <a:defRPr sz="1200" cap="none" spc="100" baseline="0">
                <a:solidFill>
                  <a:schemeClr val="tx1"/>
                </a:solidFill>
                <a:latin typeface="Meiryo UI" panose="020B0604030504040204" pitchFamily="50" charset="-128"/>
                <a:ea typeface="Meiryo UI" panose="020B0604030504040204" pitchFamily="50" charset="-128"/>
              </a:defRPr>
            </a:lvl1pPr>
          </a:lstStyle>
          <a:p>
            <a:pPr lvl="0" rtl="0"/>
            <a:r>
              <a:rPr lang="ja-JP" altLang="en-US" noProof="0"/>
              <a:t>タイトルの追加</a:t>
            </a:r>
          </a:p>
        </p:txBody>
      </p:sp>
      <p:sp>
        <p:nvSpPr>
          <p:cNvPr id="72" name="図プレースホルダー 9">
            <a:extLst>
              <a:ext uri="{FF2B5EF4-FFF2-40B4-BE49-F238E27FC236}">
                <a16:creationId xmlns:a16="http://schemas.microsoft.com/office/drawing/2014/main" id="{7E98343B-32E9-4538-991A-B5EACD651D41}"/>
              </a:ext>
            </a:extLst>
          </p:cNvPr>
          <p:cNvSpPr>
            <a:spLocks noGrp="1"/>
          </p:cNvSpPr>
          <p:nvPr>
            <p:ph type="pic" sz="quarter" idx="42" hasCustomPrompt="1"/>
          </p:nvPr>
        </p:nvSpPr>
        <p:spPr>
          <a:xfrm>
            <a:off x="9507876" y="4125872"/>
            <a:ext cx="1243292" cy="1144666"/>
          </a:xfrm>
          <a:prstGeom prst="rect">
            <a:avLst/>
          </a:prstGeom>
        </p:spPr>
        <p:txBody>
          <a:bodyPr rtlCol="0"/>
          <a:lstStyle>
            <a:lvl1pPr marL="0" indent="0" algn="ctr">
              <a:buNone/>
              <a:defRPr>
                <a:latin typeface="Meiryo UI" panose="020B0604030504040204" pitchFamily="50" charset="-128"/>
                <a:ea typeface="Meiryo UI" panose="020B0604030504040204" pitchFamily="50" charset="-128"/>
              </a:defRPr>
            </a:lvl1pPr>
          </a:lstStyle>
          <a:p>
            <a:pPr rtl="0"/>
            <a:r>
              <a:rPr lang="ja-JP" altLang="en-US" noProof="0"/>
              <a:t>クリックして写真を追加</a:t>
            </a:r>
          </a:p>
        </p:txBody>
      </p:sp>
      <p:sp>
        <p:nvSpPr>
          <p:cNvPr id="73" name="長方形 72">
            <a:extLst>
              <a:ext uri="{FF2B5EF4-FFF2-40B4-BE49-F238E27FC236}">
                <a16:creationId xmlns:a16="http://schemas.microsoft.com/office/drawing/2014/main" id="{823CC91A-02A3-4B96-BCEE-76C1D25CCDC3}"/>
              </a:ext>
              <a:ext uri="{C183D7F6-B498-43B3-948B-1728B52AA6E4}">
                <adec:decorative xmlns:adec="http://schemas.microsoft.com/office/drawing/2017/decorative" val="1"/>
              </a:ext>
            </a:extLst>
          </p:cNvPr>
          <p:cNvSpPr/>
          <p:nvPr userDrawn="1"/>
        </p:nvSpPr>
        <p:spPr>
          <a:xfrm>
            <a:off x="9393003" y="3982978"/>
            <a:ext cx="1473039" cy="1430455"/>
          </a:xfrm>
          <a:prstGeom prst="rect">
            <a:avLst/>
          </a:prstGeom>
          <a:noFill/>
          <a:ln w="28575">
            <a:solidFill>
              <a:schemeClr val="accent4">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ja-JP" altLang="en-US" noProof="0">
              <a:latin typeface="Meiryo UI" panose="020B0604030504040204" pitchFamily="50" charset="-128"/>
              <a:ea typeface="Meiryo UI" panose="020B0604030504040204" pitchFamily="50" charset="-128"/>
            </a:endParaRPr>
          </a:p>
        </p:txBody>
      </p:sp>
      <p:sp>
        <p:nvSpPr>
          <p:cNvPr id="74" name="テキスト プレースホルダー 10">
            <a:extLst>
              <a:ext uri="{FF2B5EF4-FFF2-40B4-BE49-F238E27FC236}">
                <a16:creationId xmlns:a16="http://schemas.microsoft.com/office/drawing/2014/main" id="{DBE2EAAB-674D-41E1-92E6-A7459FEFDAEC}"/>
              </a:ext>
            </a:extLst>
          </p:cNvPr>
          <p:cNvSpPr>
            <a:spLocks noGrp="1"/>
          </p:cNvSpPr>
          <p:nvPr>
            <p:ph type="body" sz="quarter" idx="43" hasCustomPrompt="1"/>
          </p:nvPr>
        </p:nvSpPr>
        <p:spPr>
          <a:xfrm>
            <a:off x="8971920" y="5476521"/>
            <a:ext cx="2315205" cy="348421"/>
          </a:xfrm>
          <a:prstGeom prst="rect">
            <a:avLst/>
          </a:prstGeom>
        </p:spPr>
        <p:txBody>
          <a:bodyPr rtlCol="0" anchor="b"/>
          <a:lstStyle>
            <a:lvl1pPr marL="0" indent="0" algn="ctr">
              <a:buNone/>
              <a:defRPr sz="1600" cap="all" spc="100" baseline="0">
                <a:solidFill>
                  <a:schemeClr val="accent4">
                    <a:lumMod val="50000"/>
                  </a:schemeClr>
                </a:solidFill>
                <a:latin typeface="Meiryo UI" panose="020B0604030504040204" pitchFamily="50" charset="-128"/>
                <a:ea typeface="Meiryo UI" panose="020B0604030504040204" pitchFamily="50" charset="-128"/>
              </a:defRPr>
            </a:lvl1pPr>
          </a:lstStyle>
          <a:p>
            <a:pPr lvl="0" rtl="0"/>
            <a:r>
              <a:rPr lang="ja-JP" altLang="en-US" noProof="0"/>
              <a:t>名前を追加</a:t>
            </a:r>
          </a:p>
        </p:txBody>
      </p:sp>
      <p:sp>
        <p:nvSpPr>
          <p:cNvPr id="75" name="テキスト プレースホルダー 10">
            <a:extLst>
              <a:ext uri="{FF2B5EF4-FFF2-40B4-BE49-F238E27FC236}">
                <a16:creationId xmlns:a16="http://schemas.microsoft.com/office/drawing/2014/main" id="{C60D862C-3474-4A4A-8557-AD2C7917BFE2}"/>
              </a:ext>
            </a:extLst>
          </p:cNvPr>
          <p:cNvSpPr>
            <a:spLocks noGrp="1"/>
          </p:cNvSpPr>
          <p:nvPr>
            <p:ph type="body" sz="quarter" idx="44" hasCustomPrompt="1"/>
          </p:nvPr>
        </p:nvSpPr>
        <p:spPr>
          <a:xfrm>
            <a:off x="8971920" y="5760111"/>
            <a:ext cx="2315205" cy="287066"/>
          </a:xfrm>
          <a:prstGeom prst="rect">
            <a:avLst/>
          </a:prstGeom>
        </p:spPr>
        <p:txBody>
          <a:bodyPr rtlCol="0" anchor="t"/>
          <a:lstStyle>
            <a:lvl1pPr marL="0" indent="0" algn="ctr">
              <a:buNone/>
              <a:defRPr sz="1200" cap="none" spc="100" baseline="0">
                <a:solidFill>
                  <a:schemeClr val="tx1"/>
                </a:solidFill>
                <a:latin typeface="Meiryo UI" panose="020B0604030504040204" pitchFamily="50" charset="-128"/>
                <a:ea typeface="Meiryo UI" panose="020B0604030504040204" pitchFamily="50" charset="-128"/>
              </a:defRPr>
            </a:lvl1pPr>
          </a:lstStyle>
          <a:p>
            <a:pPr lvl="0" rtl="0"/>
            <a:r>
              <a:rPr lang="ja-JP" altLang="en-US" noProof="0"/>
              <a:t>タイトルの追加</a:t>
            </a:r>
          </a:p>
        </p:txBody>
      </p:sp>
      <p:sp>
        <p:nvSpPr>
          <p:cNvPr id="3" name="日付プレースホルダー 2">
            <a:extLst>
              <a:ext uri="{FF2B5EF4-FFF2-40B4-BE49-F238E27FC236}">
                <a16:creationId xmlns:a16="http://schemas.microsoft.com/office/drawing/2014/main" id="{63508728-25CF-4DB1-9A83-FAFA5ABEC903}"/>
              </a:ext>
            </a:extLst>
          </p:cNvPr>
          <p:cNvSpPr>
            <a:spLocks noGrp="1"/>
          </p:cNvSpPr>
          <p:nvPr>
            <p:ph type="dt" sz="half" idx="10"/>
          </p:nvPr>
        </p:nvSpPr>
        <p:spPr>
          <a:xfrm>
            <a:off x="838200" y="6356350"/>
            <a:ext cx="2743200" cy="365125"/>
          </a:xfrm>
          <a:prstGeom prst="rect">
            <a:avLst/>
          </a:prstGeom>
        </p:spPr>
        <p:txBody>
          <a:bodyPr rtlCol="0"/>
          <a:lstStyle>
            <a:lvl1pPr>
              <a:defRPr>
                <a:latin typeface="Meiryo UI" panose="020B0604030504040204" pitchFamily="50" charset="-128"/>
                <a:ea typeface="Meiryo UI" panose="020B0604030504040204" pitchFamily="50" charset="-128"/>
              </a:defRPr>
            </a:lvl1pPr>
          </a:lstStyle>
          <a:p>
            <a:r>
              <a:rPr lang="en-US" altLang="ja-JP"/>
              <a:t>20XX</a:t>
            </a:r>
            <a:endParaRPr lang="ja-JP" altLang="en-US"/>
          </a:p>
        </p:txBody>
      </p:sp>
      <p:sp>
        <p:nvSpPr>
          <p:cNvPr id="4" name="フッター プレースホルダー 3">
            <a:extLst>
              <a:ext uri="{FF2B5EF4-FFF2-40B4-BE49-F238E27FC236}">
                <a16:creationId xmlns:a16="http://schemas.microsoft.com/office/drawing/2014/main" id="{99D454F9-A55F-44A0-9695-FC40C6684C20}"/>
              </a:ext>
            </a:extLst>
          </p:cNvPr>
          <p:cNvSpPr>
            <a:spLocks noGrp="1"/>
          </p:cNvSpPr>
          <p:nvPr>
            <p:ph type="ftr" sz="quarter" idx="11"/>
          </p:nvPr>
        </p:nvSpPr>
        <p:spPr>
          <a:xfrm>
            <a:off x="4038600" y="6356350"/>
            <a:ext cx="4114800" cy="365125"/>
          </a:xfrm>
          <a:prstGeom prst="rect">
            <a:avLst/>
          </a:prstGeom>
        </p:spPr>
        <p:txBody>
          <a:bodyPr rtlCol="0"/>
          <a:lstStyle>
            <a:lvl1pPr>
              <a:defRPr>
                <a:latin typeface="Meiryo UI" panose="020B0604030504040204" pitchFamily="50" charset="-128"/>
                <a:ea typeface="Meiryo UI" panose="020B0604030504040204" pitchFamily="50" charset="-128"/>
              </a:defRPr>
            </a:lvl1pPr>
          </a:lstStyle>
          <a:p>
            <a:r>
              <a:rPr lang="ja-JP" altLang="en-US"/>
              <a:t>ピッチ デッキ</a:t>
            </a:r>
          </a:p>
        </p:txBody>
      </p:sp>
      <p:sp>
        <p:nvSpPr>
          <p:cNvPr id="5" name="スライド番号プレースホルダー 4">
            <a:extLst>
              <a:ext uri="{FF2B5EF4-FFF2-40B4-BE49-F238E27FC236}">
                <a16:creationId xmlns:a16="http://schemas.microsoft.com/office/drawing/2014/main" id="{0A38C64F-7F14-454A-B830-80CCE5B1D7B9}"/>
              </a:ext>
            </a:extLst>
          </p:cNvPr>
          <p:cNvSpPr>
            <a:spLocks noGrp="1"/>
          </p:cNvSpPr>
          <p:nvPr>
            <p:ph type="sldNum" sz="quarter" idx="12"/>
          </p:nvPr>
        </p:nvSpPr>
        <p:spPr>
          <a:xfrm>
            <a:off x="8610600" y="6356350"/>
            <a:ext cx="2743200" cy="365125"/>
          </a:xfrm>
          <a:prstGeom prst="rect">
            <a:avLst/>
          </a:prstGeom>
        </p:spPr>
        <p:txBody>
          <a:bodyPr rtlCol="0"/>
          <a:lstStyle>
            <a:lvl1pPr>
              <a:defRPr>
                <a:latin typeface="Meiryo UI" panose="020B0604030504040204" pitchFamily="50" charset="-128"/>
                <a:ea typeface="Meiryo UI" panose="020B0604030504040204" pitchFamily="50" charset="-128"/>
              </a:defRPr>
            </a:lvl1pPr>
          </a:lstStyle>
          <a:p>
            <a:fld id="{EA87306C-81BA-4795-A5CA-9392456A8C1E}" type="slidenum">
              <a:rPr lang="en-US" altLang="ja-JP" smtClean="0"/>
              <a:pPr/>
              <a:t>‹#›</a:t>
            </a:fld>
            <a:endParaRPr lang="ja-JP" altLang="en-US"/>
          </a:p>
        </p:txBody>
      </p:sp>
    </p:spTree>
    <p:extLst>
      <p:ext uri="{BB962C8B-B14F-4D97-AF65-F5344CB8AC3E}">
        <p14:creationId xmlns:p14="http://schemas.microsoft.com/office/powerpoint/2010/main" val="1828162546"/>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資金調達">
    <p:bg>
      <p:bgPr>
        <a:solidFill>
          <a:schemeClr val="bg1"/>
        </a:solidFill>
        <a:effectLst/>
      </p:bgPr>
    </p:bg>
    <p:spTree>
      <p:nvGrpSpPr>
        <p:cNvPr id="1" name=""/>
        <p:cNvGrpSpPr/>
        <p:nvPr/>
      </p:nvGrpSpPr>
      <p:grpSpPr>
        <a:xfrm>
          <a:off x="0" y="0"/>
          <a:ext cx="0" cy="0"/>
          <a:chOff x="0" y="0"/>
          <a:chExt cx="0" cy="0"/>
        </a:xfrm>
      </p:grpSpPr>
      <p:sp>
        <p:nvSpPr>
          <p:cNvPr id="2" name="長方形 1">
            <a:extLst>
              <a:ext uri="{FF2B5EF4-FFF2-40B4-BE49-F238E27FC236}">
                <a16:creationId xmlns:a16="http://schemas.microsoft.com/office/drawing/2014/main" id="{D4C64230-8BD4-4150-967D-421B6FE432E3}"/>
              </a:ext>
              <a:ext uri="{C183D7F6-B498-43B3-948B-1728B52AA6E4}">
                <adec:decorative xmlns:adec="http://schemas.microsoft.com/office/drawing/2017/decorative" val="1"/>
              </a:ext>
            </a:extLst>
          </p:cNvPr>
          <p:cNvSpPr/>
          <p:nvPr userDrawn="1"/>
        </p:nvSpPr>
        <p:spPr>
          <a:xfrm>
            <a:off x="0" y="0"/>
            <a:ext cx="12192000" cy="2170545"/>
          </a:xfrm>
          <a:prstGeom prst="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ja-JP" altLang="en-US" noProof="0">
              <a:latin typeface="Meiryo UI" panose="020B0604030504040204" pitchFamily="50" charset="-128"/>
              <a:ea typeface="Meiryo UI" panose="020B0604030504040204" pitchFamily="50" charset="-128"/>
            </a:endParaRPr>
          </a:p>
        </p:txBody>
      </p:sp>
      <p:sp>
        <p:nvSpPr>
          <p:cNvPr id="3" name="タイトル 2">
            <a:extLst>
              <a:ext uri="{FF2B5EF4-FFF2-40B4-BE49-F238E27FC236}">
                <a16:creationId xmlns:a16="http://schemas.microsoft.com/office/drawing/2014/main" id="{BBA8AE08-0788-4D8A-8C9D-7E5AAA112A39}"/>
              </a:ext>
            </a:extLst>
          </p:cNvPr>
          <p:cNvSpPr>
            <a:spLocks noGrp="1"/>
          </p:cNvSpPr>
          <p:nvPr>
            <p:ph type="title" hasCustomPrompt="1"/>
          </p:nvPr>
        </p:nvSpPr>
        <p:spPr>
          <a:xfrm>
            <a:off x="4038600" y="615940"/>
            <a:ext cx="4137262" cy="938778"/>
          </a:xfrm>
          <a:prstGeom prst="rect">
            <a:avLst/>
          </a:prstGeom>
        </p:spPr>
        <p:txBody>
          <a:bodyPr rtlCol="0" anchor="ctr"/>
          <a:lstStyle>
            <a:lvl1pPr algn="ctr">
              <a:defRPr lang="en-US" sz="2400" cap="all" spc="100" baseline="0">
                <a:solidFill>
                  <a:schemeClr val="tx2">
                    <a:lumMod val="75000"/>
                  </a:schemeClr>
                </a:solidFill>
                <a:latin typeface="Meiryo UI" panose="020B0604030504040204" pitchFamily="50" charset="-128"/>
                <a:ea typeface="Meiryo UI" panose="020B0604030504040204" pitchFamily="50" charset="-128"/>
              </a:defRPr>
            </a:lvl1pPr>
          </a:lstStyle>
          <a:p>
            <a:pPr rtl="0"/>
            <a:r>
              <a:rPr lang="ja-JP" altLang="en-US" noProof="0"/>
              <a:t>クリックしてタイトルを追加</a:t>
            </a:r>
          </a:p>
        </p:txBody>
      </p:sp>
      <p:sp>
        <p:nvSpPr>
          <p:cNvPr id="18" name="テキスト プレースホルダー 10">
            <a:extLst>
              <a:ext uri="{FF2B5EF4-FFF2-40B4-BE49-F238E27FC236}">
                <a16:creationId xmlns:a16="http://schemas.microsoft.com/office/drawing/2014/main" id="{8A119E1C-2243-42E2-8A58-CC171131D195}"/>
              </a:ext>
            </a:extLst>
          </p:cNvPr>
          <p:cNvSpPr>
            <a:spLocks noGrp="1"/>
          </p:cNvSpPr>
          <p:nvPr>
            <p:ph type="body" sz="quarter" idx="21" hasCustomPrompt="1"/>
          </p:nvPr>
        </p:nvSpPr>
        <p:spPr>
          <a:xfrm>
            <a:off x="1101170" y="3079567"/>
            <a:ext cx="1200150" cy="1151632"/>
          </a:xfrm>
          <a:prstGeom prst="rect">
            <a:avLst/>
          </a:prstGeom>
        </p:spPr>
        <p:txBody>
          <a:bodyPr rtlCol="0" anchor="ctr"/>
          <a:lstStyle>
            <a:lvl1pPr marL="0" indent="0" algn="ctr">
              <a:lnSpc>
                <a:spcPct val="70000"/>
              </a:lnSpc>
              <a:spcBef>
                <a:spcPts val="0"/>
              </a:spcBef>
              <a:spcAft>
                <a:spcPts val="0"/>
              </a:spcAft>
              <a:buNone/>
              <a:defRPr sz="3200" cap="all" spc="400" baseline="0">
                <a:solidFill>
                  <a:schemeClr val="tx2"/>
                </a:solidFill>
                <a:latin typeface="Meiryo UI" panose="020B0604030504040204" pitchFamily="50" charset="-128"/>
                <a:ea typeface="Meiryo UI" panose="020B0604030504040204" pitchFamily="50" charset="-128"/>
              </a:defRPr>
            </a:lvl1pPr>
          </a:lstStyle>
          <a:p>
            <a:pPr lvl="0" rtl="0"/>
            <a:r>
              <a:rPr lang="ja-JP" altLang="en-US" noProof="0"/>
              <a:t>追加</a:t>
            </a:r>
          </a:p>
        </p:txBody>
      </p:sp>
      <p:sp>
        <p:nvSpPr>
          <p:cNvPr id="59" name="テキスト プレースホルダー 10">
            <a:extLst>
              <a:ext uri="{FF2B5EF4-FFF2-40B4-BE49-F238E27FC236}">
                <a16:creationId xmlns:a16="http://schemas.microsoft.com/office/drawing/2014/main" id="{337797F5-74CE-492B-806B-221CAF3535C7}"/>
              </a:ext>
            </a:extLst>
          </p:cNvPr>
          <p:cNvSpPr>
            <a:spLocks noGrp="1"/>
          </p:cNvSpPr>
          <p:nvPr>
            <p:ph type="body" sz="quarter" idx="27" hasCustomPrompt="1"/>
          </p:nvPr>
        </p:nvSpPr>
        <p:spPr>
          <a:xfrm>
            <a:off x="4010890" y="3079567"/>
            <a:ext cx="1223858" cy="1151632"/>
          </a:xfrm>
          <a:prstGeom prst="rect">
            <a:avLst/>
          </a:prstGeom>
        </p:spPr>
        <p:txBody>
          <a:bodyPr rtlCol="0" anchor="ctr"/>
          <a:lstStyle>
            <a:lvl1pPr marL="0" indent="0" algn="ctr">
              <a:lnSpc>
                <a:spcPct val="70000"/>
              </a:lnSpc>
              <a:spcBef>
                <a:spcPts val="0"/>
              </a:spcBef>
              <a:spcAft>
                <a:spcPts val="0"/>
              </a:spcAft>
              <a:buNone/>
              <a:defRPr sz="3200" cap="all" spc="400" baseline="0">
                <a:solidFill>
                  <a:schemeClr val="tx2"/>
                </a:solidFill>
                <a:latin typeface="Meiryo UI" panose="020B0604030504040204" pitchFamily="50" charset="-128"/>
                <a:ea typeface="Meiryo UI" panose="020B0604030504040204" pitchFamily="50" charset="-128"/>
              </a:defRPr>
            </a:lvl1pPr>
          </a:lstStyle>
          <a:p>
            <a:pPr lvl="0" rtl="0"/>
            <a:r>
              <a:rPr lang="ja-JP" altLang="en-US" noProof="0"/>
              <a:t>追加</a:t>
            </a:r>
          </a:p>
        </p:txBody>
      </p:sp>
      <p:sp>
        <p:nvSpPr>
          <p:cNvPr id="60" name="テキスト プレースホルダー 10">
            <a:extLst>
              <a:ext uri="{FF2B5EF4-FFF2-40B4-BE49-F238E27FC236}">
                <a16:creationId xmlns:a16="http://schemas.microsoft.com/office/drawing/2014/main" id="{2431D1A0-10D1-4D2E-AC6F-F8C9E6A22601}"/>
              </a:ext>
            </a:extLst>
          </p:cNvPr>
          <p:cNvSpPr>
            <a:spLocks noGrp="1"/>
          </p:cNvSpPr>
          <p:nvPr>
            <p:ph type="body" sz="quarter" idx="28" hasCustomPrompt="1"/>
          </p:nvPr>
        </p:nvSpPr>
        <p:spPr>
          <a:xfrm>
            <a:off x="6988252" y="3079567"/>
            <a:ext cx="1187610" cy="1151632"/>
          </a:xfrm>
          <a:prstGeom prst="rect">
            <a:avLst/>
          </a:prstGeom>
        </p:spPr>
        <p:txBody>
          <a:bodyPr rtlCol="0" anchor="ctr"/>
          <a:lstStyle>
            <a:lvl1pPr marL="0" indent="0" algn="ctr">
              <a:lnSpc>
                <a:spcPct val="70000"/>
              </a:lnSpc>
              <a:spcBef>
                <a:spcPts val="0"/>
              </a:spcBef>
              <a:spcAft>
                <a:spcPts val="0"/>
              </a:spcAft>
              <a:buNone/>
              <a:defRPr sz="3200" cap="all" spc="400" baseline="0">
                <a:solidFill>
                  <a:schemeClr val="tx2"/>
                </a:solidFill>
                <a:latin typeface="Meiryo UI" panose="020B0604030504040204" pitchFamily="50" charset="-128"/>
                <a:ea typeface="Meiryo UI" panose="020B0604030504040204" pitchFamily="50" charset="-128"/>
              </a:defRPr>
            </a:lvl1pPr>
          </a:lstStyle>
          <a:p>
            <a:pPr lvl="0" rtl="0"/>
            <a:r>
              <a:rPr lang="ja-JP" altLang="en-US" noProof="0"/>
              <a:t>追加</a:t>
            </a:r>
          </a:p>
        </p:txBody>
      </p:sp>
      <p:sp>
        <p:nvSpPr>
          <p:cNvPr id="61" name="テキスト プレースホルダー 10">
            <a:extLst>
              <a:ext uri="{FF2B5EF4-FFF2-40B4-BE49-F238E27FC236}">
                <a16:creationId xmlns:a16="http://schemas.microsoft.com/office/drawing/2014/main" id="{4028BD6A-568F-4A16-AE86-5D88861C3BB5}"/>
              </a:ext>
            </a:extLst>
          </p:cNvPr>
          <p:cNvSpPr>
            <a:spLocks noGrp="1"/>
          </p:cNvSpPr>
          <p:nvPr>
            <p:ph type="body" sz="quarter" idx="29" hasCustomPrompt="1"/>
          </p:nvPr>
        </p:nvSpPr>
        <p:spPr>
          <a:xfrm>
            <a:off x="9879382" y="3079567"/>
            <a:ext cx="1211785" cy="1151632"/>
          </a:xfrm>
          <a:prstGeom prst="rect">
            <a:avLst/>
          </a:prstGeom>
        </p:spPr>
        <p:txBody>
          <a:bodyPr rtlCol="0" anchor="ctr"/>
          <a:lstStyle>
            <a:lvl1pPr marL="0" indent="0" algn="ctr">
              <a:lnSpc>
                <a:spcPct val="70000"/>
              </a:lnSpc>
              <a:spcBef>
                <a:spcPts val="0"/>
              </a:spcBef>
              <a:spcAft>
                <a:spcPts val="0"/>
              </a:spcAft>
              <a:buNone/>
              <a:defRPr sz="3200" cap="all" spc="400" baseline="0">
                <a:solidFill>
                  <a:schemeClr val="tx2"/>
                </a:solidFill>
                <a:latin typeface="Meiryo UI" panose="020B0604030504040204" pitchFamily="50" charset="-128"/>
                <a:ea typeface="Meiryo UI" panose="020B0604030504040204" pitchFamily="50" charset="-128"/>
              </a:defRPr>
            </a:lvl1pPr>
          </a:lstStyle>
          <a:p>
            <a:pPr lvl="0" rtl="0"/>
            <a:r>
              <a:rPr lang="ja-JP" altLang="en-US" noProof="0"/>
              <a:t>追加</a:t>
            </a:r>
          </a:p>
        </p:txBody>
      </p:sp>
      <p:sp>
        <p:nvSpPr>
          <p:cNvPr id="52" name="テキスト プレースホルダー 10">
            <a:extLst>
              <a:ext uri="{FF2B5EF4-FFF2-40B4-BE49-F238E27FC236}">
                <a16:creationId xmlns:a16="http://schemas.microsoft.com/office/drawing/2014/main" id="{2E935678-32B2-4589-933F-F74B3E68FFA6}"/>
              </a:ext>
            </a:extLst>
          </p:cNvPr>
          <p:cNvSpPr>
            <a:spLocks noGrp="1"/>
          </p:cNvSpPr>
          <p:nvPr>
            <p:ph type="body" sz="quarter" idx="16" hasCustomPrompt="1"/>
          </p:nvPr>
        </p:nvSpPr>
        <p:spPr>
          <a:xfrm>
            <a:off x="510458" y="4524194"/>
            <a:ext cx="2381574" cy="632643"/>
          </a:xfrm>
          <a:prstGeom prst="rect">
            <a:avLst/>
          </a:prstGeom>
        </p:spPr>
        <p:txBody>
          <a:bodyPr rtlCol="0" anchor="b"/>
          <a:lstStyle>
            <a:lvl1pPr marL="0" indent="0" algn="ctr">
              <a:buNone/>
              <a:defRPr sz="1800" cap="all" spc="100" baseline="0">
                <a:solidFill>
                  <a:schemeClr val="tx2"/>
                </a:solidFill>
                <a:latin typeface="Meiryo UI" panose="020B0604030504040204" pitchFamily="50" charset="-128"/>
                <a:ea typeface="Meiryo UI" panose="020B0604030504040204" pitchFamily="50" charset="-128"/>
              </a:defRPr>
            </a:lvl1pPr>
          </a:lstStyle>
          <a:p>
            <a:pPr lvl="0" rtl="0"/>
            <a:r>
              <a:rPr lang="ja-JP" altLang="en-US" noProof="0"/>
              <a:t>クリックしてサブタイトルを追加</a:t>
            </a:r>
          </a:p>
        </p:txBody>
      </p:sp>
      <p:sp>
        <p:nvSpPr>
          <p:cNvPr id="51" name="テキスト プレースホルダー 10">
            <a:extLst>
              <a:ext uri="{FF2B5EF4-FFF2-40B4-BE49-F238E27FC236}">
                <a16:creationId xmlns:a16="http://schemas.microsoft.com/office/drawing/2014/main" id="{B3C5A73C-51DD-4781-943C-235704BBF6B5}"/>
              </a:ext>
            </a:extLst>
          </p:cNvPr>
          <p:cNvSpPr>
            <a:spLocks noGrp="1"/>
          </p:cNvSpPr>
          <p:nvPr>
            <p:ph type="body" sz="quarter" idx="26" hasCustomPrompt="1"/>
          </p:nvPr>
        </p:nvSpPr>
        <p:spPr>
          <a:xfrm>
            <a:off x="510458" y="5156838"/>
            <a:ext cx="2381574" cy="905378"/>
          </a:xfrm>
          <a:prstGeom prst="rect">
            <a:avLst/>
          </a:prstGeom>
        </p:spPr>
        <p:txBody>
          <a:bodyPr rtlCol="0" anchor="t"/>
          <a:lstStyle>
            <a:lvl1pPr marL="0" indent="0" algn="ctr">
              <a:lnSpc>
                <a:spcPct val="100000"/>
              </a:lnSpc>
              <a:spcBef>
                <a:spcPts val="0"/>
              </a:spcBef>
              <a:buNone/>
              <a:defRPr sz="1400" cap="none" spc="100" baseline="0">
                <a:solidFill>
                  <a:schemeClr val="tx1"/>
                </a:solidFill>
                <a:latin typeface="Meiryo UI" panose="020B0604030504040204" pitchFamily="50" charset="-128"/>
                <a:ea typeface="Meiryo UI" panose="020B0604030504040204" pitchFamily="50" charset="-128"/>
              </a:defRPr>
            </a:lvl1pPr>
          </a:lstStyle>
          <a:p>
            <a:pPr lvl="0" rtl="0"/>
            <a:r>
              <a:rPr lang="ja-JP" altLang="en-US" noProof="0"/>
              <a:t>クリックしてテキストを追加</a:t>
            </a:r>
          </a:p>
        </p:txBody>
      </p:sp>
      <p:sp>
        <p:nvSpPr>
          <p:cNvPr id="78" name="テキスト プレースホルダー 10">
            <a:extLst>
              <a:ext uri="{FF2B5EF4-FFF2-40B4-BE49-F238E27FC236}">
                <a16:creationId xmlns:a16="http://schemas.microsoft.com/office/drawing/2014/main" id="{AD95FB24-5DA0-4000-B023-A00C32D53F08}"/>
              </a:ext>
            </a:extLst>
          </p:cNvPr>
          <p:cNvSpPr>
            <a:spLocks noGrp="1"/>
          </p:cNvSpPr>
          <p:nvPr>
            <p:ph type="body" sz="quarter" idx="31" hasCustomPrompt="1"/>
          </p:nvPr>
        </p:nvSpPr>
        <p:spPr>
          <a:xfrm>
            <a:off x="3432032" y="4524194"/>
            <a:ext cx="2381574" cy="632643"/>
          </a:xfrm>
          <a:prstGeom prst="rect">
            <a:avLst/>
          </a:prstGeom>
        </p:spPr>
        <p:txBody>
          <a:bodyPr rtlCol="0" anchor="b"/>
          <a:lstStyle>
            <a:lvl1pPr marL="0" indent="0" algn="ctr">
              <a:buNone/>
              <a:defRPr sz="1800" cap="all" spc="100" baseline="0">
                <a:solidFill>
                  <a:schemeClr val="tx2"/>
                </a:solidFill>
                <a:latin typeface="Meiryo UI" panose="020B0604030504040204" pitchFamily="50" charset="-128"/>
                <a:ea typeface="Meiryo UI" panose="020B0604030504040204" pitchFamily="50" charset="-128"/>
              </a:defRPr>
            </a:lvl1pPr>
          </a:lstStyle>
          <a:p>
            <a:pPr lvl="0" rtl="0"/>
            <a:r>
              <a:rPr lang="ja-JP" altLang="en-US" noProof="0"/>
              <a:t>クリックしてサブタイトルを追加</a:t>
            </a:r>
          </a:p>
        </p:txBody>
      </p:sp>
      <p:sp>
        <p:nvSpPr>
          <p:cNvPr id="77" name="テキスト プレースホルダー 10">
            <a:extLst>
              <a:ext uri="{FF2B5EF4-FFF2-40B4-BE49-F238E27FC236}">
                <a16:creationId xmlns:a16="http://schemas.microsoft.com/office/drawing/2014/main" id="{7455F56A-A263-4D13-A484-2D15CD61D0FC}"/>
              </a:ext>
            </a:extLst>
          </p:cNvPr>
          <p:cNvSpPr>
            <a:spLocks noGrp="1"/>
          </p:cNvSpPr>
          <p:nvPr>
            <p:ph type="body" sz="quarter" idx="30" hasCustomPrompt="1"/>
          </p:nvPr>
        </p:nvSpPr>
        <p:spPr>
          <a:xfrm>
            <a:off x="3432032" y="5156837"/>
            <a:ext cx="2381574" cy="905378"/>
          </a:xfrm>
          <a:prstGeom prst="rect">
            <a:avLst/>
          </a:prstGeom>
        </p:spPr>
        <p:txBody>
          <a:bodyPr rtlCol="0" anchor="t"/>
          <a:lstStyle>
            <a:lvl1pPr marL="0" indent="0" algn="ctr">
              <a:lnSpc>
                <a:spcPct val="100000"/>
              </a:lnSpc>
              <a:spcBef>
                <a:spcPts val="0"/>
              </a:spcBef>
              <a:buNone/>
              <a:defRPr sz="1400" cap="none" spc="100" baseline="0">
                <a:solidFill>
                  <a:schemeClr val="tx1"/>
                </a:solidFill>
                <a:latin typeface="Meiryo UI" panose="020B0604030504040204" pitchFamily="50" charset="-128"/>
                <a:ea typeface="Meiryo UI" panose="020B0604030504040204" pitchFamily="50" charset="-128"/>
              </a:defRPr>
            </a:lvl1pPr>
          </a:lstStyle>
          <a:p>
            <a:pPr lvl="0" rtl="0"/>
            <a:r>
              <a:rPr lang="ja-JP" altLang="en-US" noProof="0"/>
              <a:t>クリックしてテキストを追加</a:t>
            </a:r>
          </a:p>
        </p:txBody>
      </p:sp>
      <p:sp>
        <p:nvSpPr>
          <p:cNvPr id="80" name="テキスト プレースホルダー 10">
            <a:extLst>
              <a:ext uri="{FF2B5EF4-FFF2-40B4-BE49-F238E27FC236}">
                <a16:creationId xmlns:a16="http://schemas.microsoft.com/office/drawing/2014/main" id="{6C6ABB33-3D98-4D76-B96F-65F574936223}"/>
              </a:ext>
            </a:extLst>
          </p:cNvPr>
          <p:cNvSpPr>
            <a:spLocks noGrp="1"/>
          </p:cNvSpPr>
          <p:nvPr>
            <p:ph type="body" sz="quarter" idx="33" hasCustomPrompt="1"/>
          </p:nvPr>
        </p:nvSpPr>
        <p:spPr>
          <a:xfrm>
            <a:off x="6391270" y="4524194"/>
            <a:ext cx="2381574" cy="632643"/>
          </a:xfrm>
          <a:prstGeom prst="rect">
            <a:avLst/>
          </a:prstGeom>
        </p:spPr>
        <p:txBody>
          <a:bodyPr rtlCol="0" anchor="b"/>
          <a:lstStyle>
            <a:lvl1pPr marL="0" indent="0" algn="ctr">
              <a:buNone/>
              <a:defRPr sz="1800" cap="all" spc="100" baseline="0">
                <a:solidFill>
                  <a:schemeClr val="tx2"/>
                </a:solidFill>
                <a:latin typeface="Meiryo UI" panose="020B0604030504040204" pitchFamily="50" charset="-128"/>
                <a:ea typeface="Meiryo UI" panose="020B0604030504040204" pitchFamily="50" charset="-128"/>
              </a:defRPr>
            </a:lvl1pPr>
          </a:lstStyle>
          <a:p>
            <a:pPr lvl="0" rtl="0"/>
            <a:r>
              <a:rPr lang="ja-JP" altLang="en-US" noProof="0"/>
              <a:t>クリックしてサブタイトルを追加</a:t>
            </a:r>
          </a:p>
        </p:txBody>
      </p:sp>
      <p:sp>
        <p:nvSpPr>
          <p:cNvPr id="79" name="テキスト プレースホルダー 10">
            <a:extLst>
              <a:ext uri="{FF2B5EF4-FFF2-40B4-BE49-F238E27FC236}">
                <a16:creationId xmlns:a16="http://schemas.microsoft.com/office/drawing/2014/main" id="{8EA8275A-A17A-42ED-9DDC-5F06000BFBEF}"/>
              </a:ext>
            </a:extLst>
          </p:cNvPr>
          <p:cNvSpPr>
            <a:spLocks noGrp="1"/>
          </p:cNvSpPr>
          <p:nvPr>
            <p:ph type="body" sz="quarter" idx="32" hasCustomPrompt="1"/>
          </p:nvPr>
        </p:nvSpPr>
        <p:spPr>
          <a:xfrm>
            <a:off x="6391270" y="5157592"/>
            <a:ext cx="2381574" cy="905378"/>
          </a:xfrm>
          <a:prstGeom prst="rect">
            <a:avLst/>
          </a:prstGeom>
        </p:spPr>
        <p:txBody>
          <a:bodyPr rtlCol="0" anchor="t"/>
          <a:lstStyle>
            <a:lvl1pPr marL="0" indent="0" algn="ctr">
              <a:lnSpc>
                <a:spcPct val="100000"/>
              </a:lnSpc>
              <a:spcBef>
                <a:spcPts val="0"/>
              </a:spcBef>
              <a:buNone/>
              <a:defRPr sz="1400" cap="none" spc="100" baseline="0">
                <a:solidFill>
                  <a:schemeClr val="tx1"/>
                </a:solidFill>
                <a:latin typeface="Meiryo UI" panose="020B0604030504040204" pitchFamily="50" charset="-128"/>
                <a:ea typeface="Meiryo UI" panose="020B0604030504040204" pitchFamily="50" charset="-128"/>
              </a:defRPr>
            </a:lvl1pPr>
          </a:lstStyle>
          <a:p>
            <a:pPr lvl="0" rtl="0"/>
            <a:r>
              <a:rPr lang="ja-JP" altLang="en-US" noProof="0"/>
              <a:t>クリックしてテキストを追加</a:t>
            </a:r>
          </a:p>
        </p:txBody>
      </p:sp>
      <p:sp>
        <p:nvSpPr>
          <p:cNvPr id="82" name="テキスト プレースホルダー 10">
            <a:extLst>
              <a:ext uri="{FF2B5EF4-FFF2-40B4-BE49-F238E27FC236}">
                <a16:creationId xmlns:a16="http://schemas.microsoft.com/office/drawing/2014/main" id="{4AEA6122-22B2-49EC-8451-E43D40F3236D}"/>
              </a:ext>
            </a:extLst>
          </p:cNvPr>
          <p:cNvSpPr>
            <a:spLocks noGrp="1"/>
          </p:cNvSpPr>
          <p:nvPr>
            <p:ph type="body" sz="quarter" idx="35" hasCustomPrompt="1"/>
          </p:nvPr>
        </p:nvSpPr>
        <p:spPr>
          <a:xfrm>
            <a:off x="9294487" y="4524194"/>
            <a:ext cx="2381574" cy="632643"/>
          </a:xfrm>
          <a:prstGeom prst="rect">
            <a:avLst/>
          </a:prstGeom>
        </p:spPr>
        <p:txBody>
          <a:bodyPr rtlCol="0" anchor="b"/>
          <a:lstStyle>
            <a:lvl1pPr marL="0" indent="0" algn="ctr">
              <a:buNone/>
              <a:defRPr sz="1800" cap="all" spc="100" baseline="0">
                <a:solidFill>
                  <a:schemeClr val="tx2"/>
                </a:solidFill>
                <a:latin typeface="Meiryo UI" panose="020B0604030504040204" pitchFamily="50" charset="-128"/>
                <a:ea typeface="Meiryo UI" panose="020B0604030504040204" pitchFamily="50" charset="-128"/>
              </a:defRPr>
            </a:lvl1pPr>
          </a:lstStyle>
          <a:p>
            <a:pPr lvl="0" rtl="0"/>
            <a:r>
              <a:rPr lang="ja-JP" altLang="en-US" noProof="0"/>
              <a:t>クリックしてサブタイトルを追加</a:t>
            </a:r>
          </a:p>
        </p:txBody>
      </p:sp>
      <p:sp>
        <p:nvSpPr>
          <p:cNvPr id="81" name="テキスト プレースホルダー 10">
            <a:extLst>
              <a:ext uri="{FF2B5EF4-FFF2-40B4-BE49-F238E27FC236}">
                <a16:creationId xmlns:a16="http://schemas.microsoft.com/office/drawing/2014/main" id="{103D7EA4-00E4-43FA-8129-1CBE0C1291A0}"/>
              </a:ext>
            </a:extLst>
          </p:cNvPr>
          <p:cNvSpPr>
            <a:spLocks noGrp="1"/>
          </p:cNvSpPr>
          <p:nvPr>
            <p:ph type="body" sz="quarter" idx="34" hasCustomPrompt="1"/>
          </p:nvPr>
        </p:nvSpPr>
        <p:spPr>
          <a:xfrm>
            <a:off x="9294487" y="5166170"/>
            <a:ext cx="2381574" cy="905378"/>
          </a:xfrm>
          <a:prstGeom prst="rect">
            <a:avLst/>
          </a:prstGeom>
        </p:spPr>
        <p:txBody>
          <a:bodyPr rtlCol="0" anchor="t"/>
          <a:lstStyle>
            <a:lvl1pPr marL="0" indent="0" algn="ctr">
              <a:lnSpc>
                <a:spcPct val="100000"/>
              </a:lnSpc>
              <a:spcBef>
                <a:spcPts val="0"/>
              </a:spcBef>
              <a:buNone/>
              <a:defRPr sz="1400" cap="none" spc="100" baseline="0">
                <a:solidFill>
                  <a:schemeClr val="tx1"/>
                </a:solidFill>
                <a:latin typeface="Meiryo UI" panose="020B0604030504040204" pitchFamily="50" charset="-128"/>
                <a:ea typeface="Meiryo UI" panose="020B0604030504040204" pitchFamily="50" charset="-128"/>
              </a:defRPr>
            </a:lvl1pPr>
          </a:lstStyle>
          <a:p>
            <a:pPr lvl="0" rtl="0"/>
            <a:r>
              <a:rPr lang="ja-JP" altLang="en-US" noProof="0"/>
              <a:t>クリックしてテキストを追加</a:t>
            </a:r>
          </a:p>
        </p:txBody>
      </p:sp>
      <p:sp>
        <p:nvSpPr>
          <p:cNvPr id="68" name="日付プレースホルダー 2">
            <a:extLst>
              <a:ext uri="{FF2B5EF4-FFF2-40B4-BE49-F238E27FC236}">
                <a16:creationId xmlns:a16="http://schemas.microsoft.com/office/drawing/2014/main" id="{811592B2-2D21-495C-8C11-680EC81556F4}"/>
              </a:ext>
            </a:extLst>
          </p:cNvPr>
          <p:cNvSpPr>
            <a:spLocks noGrp="1"/>
          </p:cNvSpPr>
          <p:nvPr>
            <p:ph type="dt" sz="half" idx="10"/>
          </p:nvPr>
        </p:nvSpPr>
        <p:spPr>
          <a:xfrm>
            <a:off x="838200" y="6356350"/>
            <a:ext cx="2743200" cy="365125"/>
          </a:xfrm>
          <a:prstGeom prst="rect">
            <a:avLst/>
          </a:prstGeom>
        </p:spPr>
        <p:txBody>
          <a:bodyPr rtlCol="0"/>
          <a:lstStyle>
            <a:lvl1pPr>
              <a:defRPr>
                <a:latin typeface="Meiryo UI" panose="020B0604030504040204" pitchFamily="50" charset="-128"/>
                <a:ea typeface="Meiryo UI" panose="020B0604030504040204" pitchFamily="50" charset="-128"/>
              </a:defRPr>
            </a:lvl1pPr>
          </a:lstStyle>
          <a:p>
            <a:r>
              <a:rPr lang="en-US" altLang="ja-JP"/>
              <a:t>20XX</a:t>
            </a:r>
            <a:endParaRPr lang="ja-JP" altLang="en-US"/>
          </a:p>
        </p:txBody>
      </p:sp>
      <p:sp>
        <p:nvSpPr>
          <p:cNvPr id="4" name="フッター プレースホルダー 3">
            <a:extLst>
              <a:ext uri="{FF2B5EF4-FFF2-40B4-BE49-F238E27FC236}">
                <a16:creationId xmlns:a16="http://schemas.microsoft.com/office/drawing/2014/main" id="{BEFB73D1-17D7-400F-B750-F5EA2675DD25}"/>
              </a:ext>
            </a:extLst>
          </p:cNvPr>
          <p:cNvSpPr>
            <a:spLocks noGrp="1"/>
          </p:cNvSpPr>
          <p:nvPr>
            <p:ph type="ftr" sz="quarter" idx="11"/>
          </p:nvPr>
        </p:nvSpPr>
        <p:spPr>
          <a:xfrm>
            <a:off x="4038600" y="6356350"/>
            <a:ext cx="4114800" cy="365125"/>
          </a:xfrm>
          <a:prstGeom prst="rect">
            <a:avLst/>
          </a:prstGeom>
        </p:spPr>
        <p:txBody>
          <a:bodyPr rtlCol="0"/>
          <a:lstStyle>
            <a:lvl1pPr>
              <a:defRPr>
                <a:latin typeface="Meiryo UI" panose="020B0604030504040204" pitchFamily="50" charset="-128"/>
                <a:ea typeface="Meiryo UI" panose="020B0604030504040204" pitchFamily="50" charset="-128"/>
              </a:defRPr>
            </a:lvl1pPr>
          </a:lstStyle>
          <a:p>
            <a:r>
              <a:rPr lang="ja-JP" altLang="en-US"/>
              <a:t>ピッチ デッキ</a:t>
            </a:r>
          </a:p>
        </p:txBody>
      </p:sp>
      <p:sp>
        <p:nvSpPr>
          <p:cNvPr id="5" name="スライド番号プレースホルダー 4">
            <a:extLst>
              <a:ext uri="{FF2B5EF4-FFF2-40B4-BE49-F238E27FC236}">
                <a16:creationId xmlns:a16="http://schemas.microsoft.com/office/drawing/2014/main" id="{DE30E81D-C76E-4DB7-9722-4BE8D7CF33E8}"/>
              </a:ext>
            </a:extLst>
          </p:cNvPr>
          <p:cNvSpPr>
            <a:spLocks noGrp="1"/>
          </p:cNvSpPr>
          <p:nvPr>
            <p:ph type="sldNum" sz="quarter" idx="12"/>
          </p:nvPr>
        </p:nvSpPr>
        <p:spPr>
          <a:xfrm>
            <a:off x="8610600" y="6356350"/>
            <a:ext cx="2743200" cy="365125"/>
          </a:xfrm>
          <a:prstGeom prst="rect">
            <a:avLst/>
          </a:prstGeom>
        </p:spPr>
        <p:txBody>
          <a:bodyPr rtlCol="0"/>
          <a:lstStyle>
            <a:lvl1pPr>
              <a:defRPr>
                <a:latin typeface="Meiryo UI" panose="020B0604030504040204" pitchFamily="50" charset="-128"/>
                <a:ea typeface="Meiryo UI" panose="020B0604030504040204" pitchFamily="50" charset="-128"/>
              </a:defRPr>
            </a:lvl1pPr>
          </a:lstStyle>
          <a:p>
            <a:fld id="{EA87306C-81BA-4795-A5CA-9392456A8C1E}" type="slidenum">
              <a:rPr lang="en-US" altLang="ja-JP" smtClean="0"/>
              <a:pPr/>
              <a:t>‹#›</a:t>
            </a:fld>
            <a:endParaRPr lang="ja-JP" altLang="en-US"/>
          </a:p>
        </p:txBody>
      </p:sp>
    </p:spTree>
    <p:extLst>
      <p:ext uri="{BB962C8B-B14F-4D97-AF65-F5344CB8AC3E}">
        <p14:creationId xmlns:p14="http://schemas.microsoft.com/office/powerpoint/2010/main" val="2294014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会社情報">
    <p:spTree>
      <p:nvGrpSpPr>
        <p:cNvPr id="1" name=""/>
        <p:cNvGrpSpPr/>
        <p:nvPr/>
      </p:nvGrpSpPr>
      <p:grpSpPr>
        <a:xfrm>
          <a:off x="0" y="0"/>
          <a:ext cx="0" cy="0"/>
          <a:chOff x="0" y="0"/>
          <a:chExt cx="0" cy="0"/>
        </a:xfrm>
      </p:grpSpPr>
      <p:sp>
        <p:nvSpPr>
          <p:cNvPr id="3" name="タイトル 2">
            <a:extLst>
              <a:ext uri="{FF2B5EF4-FFF2-40B4-BE49-F238E27FC236}">
                <a16:creationId xmlns:a16="http://schemas.microsoft.com/office/drawing/2014/main" id="{DC1E109A-BBBE-498A-AC65-464AAF5710C4}"/>
              </a:ext>
            </a:extLst>
          </p:cNvPr>
          <p:cNvSpPr>
            <a:spLocks noGrp="1"/>
          </p:cNvSpPr>
          <p:nvPr>
            <p:ph type="title" hasCustomPrompt="1"/>
          </p:nvPr>
        </p:nvSpPr>
        <p:spPr>
          <a:xfrm>
            <a:off x="1526874" y="1329829"/>
            <a:ext cx="2043713" cy="640698"/>
          </a:xfrm>
          <a:prstGeom prst="rect">
            <a:avLst/>
          </a:prstGeom>
          <a:ln w="28575">
            <a:solidFill>
              <a:schemeClr val="accent2"/>
            </a:solidFill>
          </a:ln>
        </p:spPr>
        <p:txBody>
          <a:bodyPr rtlCol="0" anchor="ctr"/>
          <a:lstStyle>
            <a:lvl1pPr algn="ctr">
              <a:lnSpc>
                <a:spcPct val="100000"/>
              </a:lnSpc>
              <a:defRPr sz="2400" cap="all" spc="100" baseline="0">
                <a:solidFill>
                  <a:schemeClr val="accent2"/>
                </a:solidFill>
                <a:latin typeface="Meiryo UI" panose="020B0604030504040204" pitchFamily="50" charset="-128"/>
                <a:ea typeface="Meiryo UI" panose="020B0604030504040204" pitchFamily="50" charset="-128"/>
              </a:defRPr>
            </a:lvl1pPr>
          </a:lstStyle>
          <a:p>
            <a:pPr rtl="0"/>
            <a:r>
              <a:rPr lang="ja-JP" altLang="en-US" noProof="0"/>
              <a:t>タイトル</a:t>
            </a:r>
          </a:p>
        </p:txBody>
      </p:sp>
      <p:sp>
        <p:nvSpPr>
          <p:cNvPr id="10" name="テキスト プレースホルダー 10">
            <a:extLst>
              <a:ext uri="{FF2B5EF4-FFF2-40B4-BE49-F238E27FC236}">
                <a16:creationId xmlns:a16="http://schemas.microsoft.com/office/drawing/2014/main" id="{7408009F-7441-4960-8688-598E5537784A}"/>
              </a:ext>
            </a:extLst>
          </p:cNvPr>
          <p:cNvSpPr>
            <a:spLocks noGrp="1"/>
          </p:cNvSpPr>
          <p:nvPr>
            <p:ph type="body" sz="quarter" idx="12" hasCustomPrompt="1"/>
          </p:nvPr>
        </p:nvSpPr>
        <p:spPr>
          <a:xfrm>
            <a:off x="4412513" y="808353"/>
            <a:ext cx="6341212" cy="1682433"/>
          </a:xfrm>
          <a:prstGeom prst="rect">
            <a:avLst/>
          </a:prstGeom>
        </p:spPr>
        <p:txBody>
          <a:bodyPr rtlCol="0" anchor="t"/>
          <a:lstStyle>
            <a:lvl1pPr marL="0" indent="0" algn="l">
              <a:lnSpc>
                <a:spcPct val="125000"/>
              </a:lnSpc>
              <a:spcBef>
                <a:spcPts val="0"/>
              </a:spcBef>
              <a:buNone/>
              <a:defRPr sz="1600" cap="none" spc="100" baseline="0">
                <a:solidFill>
                  <a:schemeClr val="tx1"/>
                </a:solidFill>
                <a:latin typeface="Meiryo UI" panose="020B0604030504040204" pitchFamily="50" charset="-128"/>
                <a:ea typeface="Meiryo UI" panose="020B0604030504040204" pitchFamily="50" charset="-128"/>
              </a:defRPr>
            </a:lvl1pPr>
          </a:lstStyle>
          <a:p>
            <a:pPr lvl="0" rtl="0"/>
            <a:r>
              <a:rPr lang="ja-JP" altLang="en-US" noProof="0"/>
              <a:t>クリックしてテキストを追加</a:t>
            </a:r>
          </a:p>
        </p:txBody>
      </p:sp>
      <p:sp>
        <p:nvSpPr>
          <p:cNvPr id="8" name="図プレースホルダー 7">
            <a:extLst>
              <a:ext uri="{FF2B5EF4-FFF2-40B4-BE49-F238E27FC236}">
                <a16:creationId xmlns:a16="http://schemas.microsoft.com/office/drawing/2014/main" id="{0721A019-F5C2-4A15-A6AE-C03209D1D7DB}"/>
              </a:ext>
            </a:extLst>
          </p:cNvPr>
          <p:cNvSpPr>
            <a:spLocks noGrp="1"/>
          </p:cNvSpPr>
          <p:nvPr>
            <p:ph type="pic" sz="quarter" idx="10" hasCustomPrompt="1"/>
          </p:nvPr>
        </p:nvSpPr>
        <p:spPr>
          <a:xfrm>
            <a:off x="0" y="3234519"/>
            <a:ext cx="12192000" cy="3623481"/>
          </a:xfrm>
          <a:prstGeom prst="rect">
            <a:avLst/>
          </a:prstGeom>
        </p:spPr>
        <p:txBody>
          <a:bodyPr rtlCol="0"/>
          <a:lstStyle>
            <a:lvl1pPr marL="0" indent="0" algn="ctr">
              <a:buNone/>
              <a:defRPr>
                <a:latin typeface="Meiryo UI" panose="020B0604030504040204" pitchFamily="50" charset="-128"/>
                <a:ea typeface="Meiryo UI" panose="020B0604030504040204" pitchFamily="50" charset="-128"/>
              </a:defRPr>
            </a:lvl1pPr>
          </a:lstStyle>
          <a:p>
            <a:pPr rtl="0"/>
            <a:r>
              <a:rPr lang="ja-JP" altLang="en-US" noProof="0"/>
              <a:t>クリックして写真を追加</a:t>
            </a:r>
          </a:p>
        </p:txBody>
      </p:sp>
      <p:sp>
        <p:nvSpPr>
          <p:cNvPr id="11" name="日付プレースホルダー 3">
            <a:extLst>
              <a:ext uri="{FF2B5EF4-FFF2-40B4-BE49-F238E27FC236}">
                <a16:creationId xmlns:a16="http://schemas.microsoft.com/office/drawing/2014/main" id="{CFE1DF53-32D0-456E-8221-7FCD23325DB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spc="100" baseline="0">
                <a:solidFill>
                  <a:schemeClr val="bg1"/>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defRPr>
            </a:lvl1pPr>
          </a:lstStyle>
          <a:p>
            <a:r>
              <a:rPr lang="en-US" altLang="ja-JP"/>
              <a:t>20XX</a:t>
            </a:r>
            <a:endParaRPr lang="ja-JP" altLang="en-US"/>
          </a:p>
        </p:txBody>
      </p:sp>
      <p:sp>
        <p:nvSpPr>
          <p:cNvPr id="12" name="フッター プレースホルダー 4">
            <a:extLst>
              <a:ext uri="{FF2B5EF4-FFF2-40B4-BE49-F238E27FC236}">
                <a16:creationId xmlns:a16="http://schemas.microsoft.com/office/drawing/2014/main" id="{DC108F1B-58C5-43B6-8251-B1392CA9A80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b="1" i="0" cap="all" spc="100" baseline="0">
                <a:solidFill>
                  <a:schemeClr val="bg1"/>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defRPr>
            </a:lvl1pPr>
          </a:lstStyle>
          <a:p>
            <a:r>
              <a:rPr lang="ja-JP" altLang="en-US"/>
              <a:t>ピッチ デッキ</a:t>
            </a:r>
            <a:endParaRPr lang="ja-JP" altLang="en-US">
              <a:latin typeface="Meiryo UI" panose="020B0604030504040204" pitchFamily="50" charset="-128"/>
            </a:endParaRPr>
          </a:p>
        </p:txBody>
      </p:sp>
      <p:sp>
        <p:nvSpPr>
          <p:cNvPr id="13" name="スライド番号プレースホルダー 5">
            <a:extLst>
              <a:ext uri="{FF2B5EF4-FFF2-40B4-BE49-F238E27FC236}">
                <a16:creationId xmlns:a16="http://schemas.microsoft.com/office/drawing/2014/main" id="{C530B1E0-03D4-4E5B-A2A7-903B17B306C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spc="100" baseline="0">
                <a:solidFill>
                  <a:schemeClr val="bg1"/>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defRPr>
            </a:lvl1pPr>
          </a:lstStyle>
          <a:p>
            <a:fld id="{EA87306C-81BA-4795-A5CA-9392456A8C1E}" type="slidenum">
              <a:rPr lang="en-US" altLang="ja-JP" smtClean="0"/>
              <a:pPr/>
              <a:t>‹#›</a:t>
            </a:fld>
            <a:endParaRPr lang="ja-JP" altLang="en-US"/>
          </a:p>
        </p:txBody>
      </p:sp>
    </p:spTree>
    <p:extLst>
      <p:ext uri="{BB962C8B-B14F-4D97-AF65-F5344CB8AC3E}">
        <p14:creationId xmlns:p14="http://schemas.microsoft.com/office/powerpoint/2010/main" val="169121131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サマリー">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6907C99-0702-4DEF-A72F-2451B3DC6D0C}"/>
              </a:ext>
            </a:extLst>
          </p:cNvPr>
          <p:cNvSpPr>
            <a:spLocks noGrp="1"/>
          </p:cNvSpPr>
          <p:nvPr>
            <p:ph type="title" hasCustomPrompt="1"/>
          </p:nvPr>
        </p:nvSpPr>
        <p:spPr>
          <a:xfrm>
            <a:off x="1186544" y="-1"/>
            <a:ext cx="3944790" cy="1845127"/>
          </a:xfrm>
          <a:prstGeom prst="rect">
            <a:avLst/>
          </a:prstGeom>
        </p:spPr>
        <p:txBody>
          <a:bodyPr rtlCol="0" anchor="ctr"/>
          <a:lstStyle>
            <a:lvl1pPr algn="r">
              <a:defRPr sz="2400" cap="all" spc="100" baseline="0">
                <a:solidFill>
                  <a:schemeClr val="accent2"/>
                </a:solidFill>
                <a:latin typeface="Meiryo UI" panose="020B0604030504040204" pitchFamily="50" charset="-128"/>
                <a:ea typeface="Meiryo UI" panose="020B0604030504040204" pitchFamily="50" charset="-128"/>
              </a:defRPr>
            </a:lvl1pPr>
          </a:lstStyle>
          <a:p>
            <a:pPr rtl="0"/>
            <a:r>
              <a:rPr lang="ja-JP" altLang="en-US" noProof="0"/>
              <a:t>クリックしてタイトルを追加</a:t>
            </a:r>
          </a:p>
        </p:txBody>
      </p:sp>
      <p:sp>
        <p:nvSpPr>
          <p:cNvPr id="6" name="図プレースホルダー 7">
            <a:extLst>
              <a:ext uri="{FF2B5EF4-FFF2-40B4-BE49-F238E27FC236}">
                <a16:creationId xmlns:a16="http://schemas.microsoft.com/office/drawing/2014/main" id="{74497024-D7D5-447C-8133-660B1F47A190}"/>
              </a:ext>
            </a:extLst>
          </p:cNvPr>
          <p:cNvSpPr>
            <a:spLocks noGrp="1"/>
          </p:cNvSpPr>
          <p:nvPr>
            <p:ph type="pic" sz="quarter" idx="13" hasCustomPrompt="1"/>
          </p:nvPr>
        </p:nvSpPr>
        <p:spPr>
          <a:xfrm>
            <a:off x="0" y="1845128"/>
            <a:ext cx="12192000" cy="5012871"/>
          </a:xfrm>
          <a:prstGeom prst="rect">
            <a:avLst/>
          </a:prstGeom>
        </p:spPr>
        <p:txBody>
          <a:bodyPr rtlCol="0"/>
          <a:lstStyle>
            <a:lvl1pPr marL="0" indent="0" algn="l">
              <a:buNone/>
              <a:defRPr>
                <a:latin typeface="Meiryo UI" panose="020B0604030504040204" pitchFamily="50" charset="-128"/>
                <a:ea typeface="Meiryo UI" panose="020B0604030504040204" pitchFamily="50" charset="-128"/>
              </a:defRPr>
            </a:lvl1pPr>
          </a:lstStyle>
          <a:p>
            <a:pPr rtl="0"/>
            <a:r>
              <a:rPr lang="ja-JP" altLang="en-US" noProof="0"/>
              <a:t>クリックして写真を追加</a:t>
            </a:r>
          </a:p>
        </p:txBody>
      </p:sp>
      <p:sp>
        <p:nvSpPr>
          <p:cNvPr id="3" name="日付プレースホルダー 2">
            <a:extLst>
              <a:ext uri="{FF2B5EF4-FFF2-40B4-BE49-F238E27FC236}">
                <a16:creationId xmlns:a16="http://schemas.microsoft.com/office/drawing/2014/main" id="{AAE88F42-9013-4CBC-BF65-3FE1470550BE}"/>
              </a:ext>
            </a:extLst>
          </p:cNvPr>
          <p:cNvSpPr>
            <a:spLocks noGrp="1"/>
          </p:cNvSpPr>
          <p:nvPr>
            <p:ph type="dt" sz="half" idx="10"/>
          </p:nvPr>
        </p:nvSpPr>
        <p:spPr>
          <a:xfrm>
            <a:off x="838200" y="6356350"/>
            <a:ext cx="2743200" cy="365125"/>
          </a:xfrm>
          <a:prstGeom prst="rect">
            <a:avLst/>
          </a:prstGeom>
        </p:spPr>
        <p:txBody>
          <a:bodyPr rtlCol="0"/>
          <a:lstStyle>
            <a:lvl1pPr>
              <a:defRPr>
                <a:solidFill>
                  <a:schemeClr val="bg1"/>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defRPr>
            </a:lvl1pPr>
          </a:lstStyle>
          <a:p>
            <a:r>
              <a:rPr lang="en-US" altLang="ja-JP"/>
              <a:t>20XX</a:t>
            </a:r>
            <a:endParaRPr lang="ja-JP" altLang="en-US"/>
          </a:p>
        </p:txBody>
      </p:sp>
      <p:sp>
        <p:nvSpPr>
          <p:cNvPr id="8" name="テキスト プレースホルダー 10">
            <a:extLst>
              <a:ext uri="{FF2B5EF4-FFF2-40B4-BE49-F238E27FC236}">
                <a16:creationId xmlns:a16="http://schemas.microsoft.com/office/drawing/2014/main" id="{91F54EB4-06CA-459B-8F8C-86061BA6F1B2}"/>
              </a:ext>
            </a:extLst>
          </p:cNvPr>
          <p:cNvSpPr>
            <a:spLocks noGrp="1"/>
          </p:cNvSpPr>
          <p:nvPr>
            <p:ph type="body" sz="quarter" idx="16" hasCustomPrompt="1"/>
          </p:nvPr>
        </p:nvSpPr>
        <p:spPr>
          <a:xfrm>
            <a:off x="5627913" y="0"/>
            <a:ext cx="6564087" cy="3614737"/>
          </a:xfrm>
          <a:prstGeom prst="rect">
            <a:avLst/>
          </a:prstGeom>
          <a:solidFill>
            <a:schemeClr val="accent2">
              <a:alpha val="92000"/>
            </a:schemeClr>
          </a:solidFill>
        </p:spPr>
        <p:txBody>
          <a:bodyPr lIns="640080" tIns="731520" rIns="548640" rtlCol="0" anchor="t"/>
          <a:lstStyle>
            <a:lvl1pPr marL="0" indent="0" algn="l">
              <a:lnSpc>
                <a:spcPct val="125000"/>
              </a:lnSpc>
              <a:spcBef>
                <a:spcPts val="0"/>
              </a:spcBef>
              <a:buNone/>
              <a:defRPr sz="1600" cap="none" spc="100" baseline="0">
                <a:solidFill>
                  <a:schemeClr val="bg1"/>
                </a:solidFill>
                <a:latin typeface="Meiryo UI" panose="020B0604030504040204" pitchFamily="50" charset="-128"/>
                <a:ea typeface="Meiryo UI" panose="020B0604030504040204" pitchFamily="50" charset="-128"/>
              </a:defRPr>
            </a:lvl1pPr>
          </a:lstStyle>
          <a:p>
            <a:pPr lvl="0" rtl="0"/>
            <a:r>
              <a:rPr lang="ja-JP" altLang="en-US" noProof="0"/>
              <a:t>クリックしてサブタイトルを追加</a:t>
            </a:r>
          </a:p>
        </p:txBody>
      </p:sp>
      <p:sp>
        <p:nvSpPr>
          <p:cNvPr id="4" name="フッター プレースホルダー 3">
            <a:extLst>
              <a:ext uri="{FF2B5EF4-FFF2-40B4-BE49-F238E27FC236}">
                <a16:creationId xmlns:a16="http://schemas.microsoft.com/office/drawing/2014/main" id="{9322B1A3-ADD1-4AAF-A733-AF9AEAB499A8}"/>
              </a:ext>
            </a:extLst>
          </p:cNvPr>
          <p:cNvSpPr>
            <a:spLocks noGrp="1"/>
          </p:cNvSpPr>
          <p:nvPr>
            <p:ph type="ftr" sz="quarter" idx="11"/>
          </p:nvPr>
        </p:nvSpPr>
        <p:spPr>
          <a:xfrm>
            <a:off x="4038600" y="6356350"/>
            <a:ext cx="4114800" cy="365125"/>
          </a:xfrm>
          <a:prstGeom prst="rect">
            <a:avLst/>
          </a:prstGeom>
        </p:spPr>
        <p:txBody>
          <a:bodyPr rtlCol="0"/>
          <a:lstStyle>
            <a:lvl1pPr>
              <a:defRPr>
                <a:solidFill>
                  <a:schemeClr val="bg1"/>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defRPr>
            </a:lvl1pPr>
          </a:lstStyle>
          <a:p>
            <a:r>
              <a:rPr lang="ja-JP" altLang="en-US"/>
              <a:t>ピッチ デッキ</a:t>
            </a:r>
          </a:p>
        </p:txBody>
      </p:sp>
      <p:sp>
        <p:nvSpPr>
          <p:cNvPr id="5" name="スライド番号プレースホルダー 4">
            <a:extLst>
              <a:ext uri="{FF2B5EF4-FFF2-40B4-BE49-F238E27FC236}">
                <a16:creationId xmlns:a16="http://schemas.microsoft.com/office/drawing/2014/main" id="{68AE2F48-AB83-42F0-93C2-9F943F0B00C0}"/>
              </a:ext>
            </a:extLst>
          </p:cNvPr>
          <p:cNvSpPr>
            <a:spLocks noGrp="1"/>
          </p:cNvSpPr>
          <p:nvPr>
            <p:ph type="sldNum" sz="quarter" idx="12"/>
          </p:nvPr>
        </p:nvSpPr>
        <p:spPr>
          <a:xfrm>
            <a:off x="8610600" y="6356350"/>
            <a:ext cx="2743200" cy="365125"/>
          </a:xfrm>
          <a:prstGeom prst="rect">
            <a:avLst/>
          </a:prstGeom>
        </p:spPr>
        <p:txBody>
          <a:bodyPr rtlCol="0"/>
          <a:lstStyle>
            <a:lvl1pPr>
              <a:defRPr>
                <a:solidFill>
                  <a:schemeClr val="bg1"/>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defRPr>
            </a:lvl1pPr>
          </a:lstStyle>
          <a:p>
            <a:fld id="{EA87306C-81BA-4795-A5CA-9392456A8C1E}" type="slidenum">
              <a:rPr lang="en-US" altLang="ja-JP" smtClean="0"/>
              <a:pPr/>
              <a:t>‹#›</a:t>
            </a:fld>
            <a:endParaRPr lang="ja-JP" altLang="en-US"/>
          </a:p>
        </p:txBody>
      </p:sp>
    </p:spTree>
    <p:extLst>
      <p:ext uri="{BB962C8B-B14F-4D97-AF65-F5344CB8AC3E}">
        <p14:creationId xmlns:p14="http://schemas.microsoft.com/office/powerpoint/2010/main" val="1502069164"/>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ありがとうございました">
    <p:spTree>
      <p:nvGrpSpPr>
        <p:cNvPr id="1" name=""/>
        <p:cNvGrpSpPr/>
        <p:nvPr/>
      </p:nvGrpSpPr>
      <p:grpSpPr>
        <a:xfrm>
          <a:off x="0" y="0"/>
          <a:ext cx="0" cy="0"/>
          <a:chOff x="0" y="0"/>
          <a:chExt cx="0" cy="0"/>
        </a:xfrm>
      </p:grpSpPr>
      <p:sp>
        <p:nvSpPr>
          <p:cNvPr id="9" name="図プレースホルダー 8">
            <a:extLst>
              <a:ext uri="{FF2B5EF4-FFF2-40B4-BE49-F238E27FC236}">
                <a16:creationId xmlns:a16="http://schemas.microsoft.com/office/drawing/2014/main" id="{0ED8B338-CD86-47FF-A4B9-9EE6A11AFBFD}"/>
              </a:ext>
            </a:extLst>
          </p:cNvPr>
          <p:cNvSpPr>
            <a:spLocks noGrp="1"/>
          </p:cNvSpPr>
          <p:nvPr>
            <p:ph type="pic" sz="quarter" idx="15" hasCustomPrompt="1"/>
          </p:nvPr>
        </p:nvSpPr>
        <p:spPr>
          <a:xfrm>
            <a:off x="5511344" y="0"/>
            <a:ext cx="6680656" cy="6858000"/>
          </a:xfrm>
          <a:prstGeom prst="rect">
            <a:avLst/>
          </a:prstGeom>
        </p:spPr>
        <p:txBody>
          <a:bodyPr rtlCol="0"/>
          <a:lstStyle>
            <a:lvl1pPr marL="0" indent="0" algn="ctr">
              <a:buNone/>
              <a:defRPr>
                <a:latin typeface="Meiryo UI" panose="020B0604030504040204" pitchFamily="50" charset="-128"/>
                <a:ea typeface="Meiryo UI" panose="020B0604030504040204" pitchFamily="50" charset="-128"/>
              </a:defRPr>
            </a:lvl1pPr>
          </a:lstStyle>
          <a:p>
            <a:pPr rtl="0"/>
            <a:r>
              <a:rPr lang="ja-JP" altLang="en-US" noProof="0"/>
              <a:t>クリックして写真を追加</a:t>
            </a:r>
          </a:p>
        </p:txBody>
      </p:sp>
      <p:sp>
        <p:nvSpPr>
          <p:cNvPr id="11" name="長方形 10">
            <a:extLst>
              <a:ext uri="{FF2B5EF4-FFF2-40B4-BE49-F238E27FC236}">
                <a16:creationId xmlns:a16="http://schemas.microsoft.com/office/drawing/2014/main" id="{FAF4E84F-A3BE-442F-B9F1-68AB2244AF96}"/>
              </a:ext>
              <a:ext uri="{C183D7F6-B498-43B3-948B-1728B52AA6E4}">
                <adec:decorative xmlns:adec="http://schemas.microsoft.com/office/drawing/2017/decorative" val="1"/>
              </a:ext>
            </a:extLst>
          </p:cNvPr>
          <p:cNvSpPr/>
          <p:nvPr userDrawn="1"/>
        </p:nvSpPr>
        <p:spPr>
          <a:xfrm>
            <a:off x="-20320" y="-7084"/>
            <a:ext cx="5511344" cy="6858000"/>
          </a:xfrm>
          <a:prstGeom prst="rect">
            <a:avLst/>
          </a:prstGeom>
          <a:solidFill>
            <a:schemeClr val="accent5">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ja-JP" altLang="en-US" noProof="0">
              <a:latin typeface="Meiryo UI" panose="020B0604030504040204" pitchFamily="50" charset="-128"/>
              <a:ea typeface="Meiryo UI" panose="020B0604030504040204" pitchFamily="50" charset="-128"/>
            </a:endParaRPr>
          </a:p>
        </p:txBody>
      </p:sp>
      <p:sp>
        <p:nvSpPr>
          <p:cNvPr id="2" name="タイトル 1">
            <a:extLst>
              <a:ext uri="{FF2B5EF4-FFF2-40B4-BE49-F238E27FC236}">
                <a16:creationId xmlns:a16="http://schemas.microsoft.com/office/drawing/2014/main" id="{B39AED10-F37C-48B3-A407-EDC6878C712E}"/>
              </a:ext>
            </a:extLst>
          </p:cNvPr>
          <p:cNvSpPr>
            <a:spLocks noGrp="1"/>
          </p:cNvSpPr>
          <p:nvPr>
            <p:ph type="title" hasCustomPrompt="1"/>
          </p:nvPr>
        </p:nvSpPr>
        <p:spPr>
          <a:xfrm>
            <a:off x="1486566" y="3035081"/>
            <a:ext cx="2341256" cy="640698"/>
          </a:xfrm>
          <a:prstGeom prst="rect">
            <a:avLst/>
          </a:prstGeom>
          <a:ln w="28575">
            <a:solidFill>
              <a:schemeClr val="accent4">
                <a:lumMod val="50000"/>
              </a:schemeClr>
            </a:solidFill>
          </a:ln>
        </p:spPr>
        <p:txBody>
          <a:bodyPr rtlCol="0" anchor="ctr"/>
          <a:lstStyle>
            <a:lvl1pPr algn="ctr">
              <a:defRPr sz="2400" cap="all" spc="100" baseline="0">
                <a:solidFill>
                  <a:schemeClr val="accent4">
                    <a:lumMod val="50000"/>
                  </a:schemeClr>
                </a:solidFill>
                <a:latin typeface="Meiryo UI" panose="020B0604030504040204" pitchFamily="50" charset="-128"/>
                <a:ea typeface="Meiryo UI" panose="020B0604030504040204" pitchFamily="50" charset="-128"/>
              </a:defRPr>
            </a:lvl1pPr>
          </a:lstStyle>
          <a:p>
            <a:pPr rtl="0"/>
            <a:r>
              <a:rPr lang="ja-JP" altLang="en-US" noProof="0"/>
              <a:t>タイトルの追加</a:t>
            </a:r>
          </a:p>
        </p:txBody>
      </p:sp>
      <p:sp>
        <p:nvSpPr>
          <p:cNvPr id="7" name="テキスト プレースホルダー 10">
            <a:extLst>
              <a:ext uri="{FF2B5EF4-FFF2-40B4-BE49-F238E27FC236}">
                <a16:creationId xmlns:a16="http://schemas.microsoft.com/office/drawing/2014/main" id="{F20D097E-45D7-422E-A8D1-635C7DE9A997}"/>
              </a:ext>
            </a:extLst>
          </p:cNvPr>
          <p:cNvSpPr>
            <a:spLocks noGrp="1"/>
          </p:cNvSpPr>
          <p:nvPr>
            <p:ph type="body" sz="quarter" idx="14" hasCustomPrompt="1"/>
          </p:nvPr>
        </p:nvSpPr>
        <p:spPr>
          <a:xfrm>
            <a:off x="1704805" y="3959761"/>
            <a:ext cx="2879477" cy="1790164"/>
          </a:xfrm>
          <a:prstGeom prst="rect">
            <a:avLst/>
          </a:prstGeom>
        </p:spPr>
        <p:txBody>
          <a:bodyPr rtlCol="0" anchor="t"/>
          <a:lstStyle>
            <a:lvl1pPr marL="0" indent="0" algn="l">
              <a:lnSpc>
                <a:spcPct val="80000"/>
              </a:lnSpc>
              <a:spcBef>
                <a:spcPts val="0"/>
              </a:spcBef>
              <a:buNone/>
              <a:defRPr sz="1600" cap="none" spc="100" baseline="0">
                <a:solidFill>
                  <a:schemeClr val="tx1"/>
                </a:solidFill>
                <a:latin typeface="Meiryo UI" panose="020B0604030504040204" pitchFamily="50" charset="-128"/>
                <a:ea typeface="Meiryo UI" panose="020B0604030504040204" pitchFamily="50" charset="-128"/>
              </a:defRPr>
            </a:lvl1pPr>
          </a:lstStyle>
          <a:p>
            <a:pPr lvl="0" rtl="0"/>
            <a:r>
              <a:rPr lang="ja-JP" altLang="en-US" noProof="0"/>
              <a:t>クリックしてテキストを追加</a:t>
            </a:r>
          </a:p>
        </p:txBody>
      </p:sp>
      <p:sp>
        <p:nvSpPr>
          <p:cNvPr id="15" name="日付プレースホルダー 2">
            <a:extLst>
              <a:ext uri="{FF2B5EF4-FFF2-40B4-BE49-F238E27FC236}">
                <a16:creationId xmlns:a16="http://schemas.microsoft.com/office/drawing/2014/main" id="{19507D12-915D-42C7-9250-F3912C1CAEBE}"/>
              </a:ext>
            </a:extLst>
          </p:cNvPr>
          <p:cNvSpPr>
            <a:spLocks noGrp="1"/>
          </p:cNvSpPr>
          <p:nvPr>
            <p:ph type="dt" sz="half" idx="10"/>
          </p:nvPr>
        </p:nvSpPr>
        <p:spPr>
          <a:xfrm>
            <a:off x="838200" y="6356350"/>
            <a:ext cx="2743200" cy="365125"/>
          </a:xfrm>
          <a:prstGeom prst="rect">
            <a:avLst/>
          </a:prstGeom>
        </p:spPr>
        <p:txBody>
          <a:bodyPr rtlCol="0"/>
          <a:lstStyle>
            <a:lvl1pPr>
              <a:defRPr>
                <a:latin typeface="Meiryo UI" panose="020B0604030504040204" pitchFamily="50" charset="-128"/>
                <a:ea typeface="Meiryo UI" panose="020B0604030504040204" pitchFamily="50" charset="-128"/>
              </a:defRPr>
            </a:lvl1pPr>
          </a:lstStyle>
          <a:p>
            <a:r>
              <a:rPr lang="en-US" altLang="ja-JP"/>
              <a:t>20XX</a:t>
            </a:r>
            <a:endParaRPr lang="ja-JP" altLang="en-US"/>
          </a:p>
        </p:txBody>
      </p:sp>
      <p:sp>
        <p:nvSpPr>
          <p:cNvPr id="12" name="フッター プレースホルダー 4">
            <a:extLst>
              <a:ext uri="{FF2B5EF4-FFF2-40B4-BE49-F238E27FC236}">
                <a16:creationId xmlns:a16="http://schemas.microsoft.com/office/drawing/2014/main" id="{14520C17-104B-4F9D-B1D8-2FA4676B3C15}"/>
              </a:ext>
            </a:extLst>
          </p:cNvPr>
          <p:cNvSpPr>
            <a:spLocks noGrp="1"/>
          </p:cNvSpPr>
          <p:nvPr>
            <p:ph type="ftr" sz="quarter" idx="3"/>
          </p:nvPr>
        </p:nvSpPr>
        <p:spPr>
          <a:xfrm>
            <a:off x="6473608" y="6356350"/>
            <a:ext cx="2743200" cy="365125"/>
          </a:xfrm>
          <a:prstGeom prst="rect">
            <a:avLst/>
          </a:prstGeom>
        </p:spPr>
        <p:txBody>
          <a:bodyPr vert="horz" lIns="91440" tIns="45720" rIns="91440" bIns="45720" rtlCol="0" anchor="ctr"/>
          <a:lstStyle>
            <a:lvl1pPr algn="ctr">
              <a:defRPr sz="1200" b="1" i="0" cap="all" spc="100" baseline="0">
                <a:solidFill>
                  <a:schemeClr val="bg1"/>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defRPr>
            </a:lvl1pPr>
          </a:lstStyle>
          <a:p>
            <a:r>
              <a:rPr lang="ja-JP" altLang="en-US"/>
              <a:t>ピッチ デッキ</a:t>
            </a:r>
            <a:endParaRPr lang="ja-JP" altLang="en-US">
              <a:latin typeface="Meiryo UI" panose="020B0604030504040204" pitchFamily="50" charset="-128"/>
            </a:endParaRPr>
          </a:p>
        </p:txBody>
      </p:sp>
      <p:sp>
        <p:nvSpPr>
          <p:cNvPr id="13" name="スライド番号プレースホルダー 5">
            <a:extLst>
              <a:ext uri="{FF2B5EF4-FFF2-40B4-BE49-F238E27FC236}">
                <a16:creationId xmlns:a16="http://schemas.microsoft.com/office/drawing/2014/main" id="{219F9CF7-C4CD-4EEB-A49F-1820A981A249}"/>
              </a:ext>
            </a:extLst>
          </p:cNvPr>
          <p:cNvSpPr>
            <a:spLocks noGrp="1"/>
          </p:cNvSpPr>
          <p:nvPr>
            <p:ph type="sldNum" sz="quarter" idx="4"/>
          </p:nvPr>
        </p:nvSpPr>
        <p:spPr>
          <a:xfrm>
            <a:off x="9791700" y="6356350"/>
            <a:ext cx="1562100" cy="365125"/>
          </a:xfrm>
          <a:prstGeom prst="rect">
            <a:avLst/>
          </a:prstGeom>
        </p:spPr>
        <p:txBody>
          <a:bodyPr vert="horz" lIns="91440" tIns="45720" rIns="91440" bIns="45720" rtlCol="0" anchor="ctr"/>
          <a:lstStyle>
            <a:lvl1pPr algn="r">
              <a:defRPr sz="1200" spc="100" baseline="0">
                <a:solidFill>
                  <a:schemeClr val="bg1"/>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defRPr>
            </a:lvl1pPr>
          </a:lstStyle>
          <a:p>
            <a:fld id="{EA87306C-81BA-4795-A5CA-9392456A8C1E}" type="slidenum">
              <a:rPr lang="en-US" altLang="ja-JP" smtClean="0"/>
              <a:pPr/>
              <a:t>‹#›</a:t>
            </a:fld>
            <a:endParaRPr lang="ja-JP" altLang="en-US"/>
          </a:p>
        </p:txBody>
      </p:sp>
    </p:spTree>
    <p:extLst>
      <p:ext uri="{BB962C8B-B14F-4D97-AF65-F5344CB8AC3E}">
        <p14:creationId xmlns:p14="http://schemas.microsoft.com/office/powerpoint/2010/main" val="26713335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問題">
    <p:spTree>
      <p:nvGrpSpPr>
        <p:cNvPr id="1" name=""/>
        <p:cNvGrpSpPr/>
        <p:nvPr/>
      </p:nvGrpSpPr>
      <p:grpSpPr>
        <a:xfrm>
          <a:off x="0" y="0"/>
          <a:ext cx="0" cy="0"/>
          <a:chOff x="0" y="0"/>
          <a:chExt cx="0" cy="0"/>
        </a:xfrm>
      </p:grpSpPr>
      <p:sp>
        <p:nvSpPr>
          <p:cNvPr id="3" name="長方形 2">
            <a:extLst>
              <a:ext uri="{FF2B5EF4-FFF2-40B4-BE49-F238E27FC236}">
                <a16:creationId xmlns:a16="http://schemas.microsoft.com/office/drawing/2014/main" id="{DE3FCFFF-5934-4C8D-A4B0-6B19C662D8BA}"/>
              </a:ext>
              <a:ext uri="{C183D7F6-B498-43B3-948B-1728B52AA6E4}">
                <adec:decorative xmlns:adec="http://schemas.microsoft.com/office/drawing/2017/decorative" val="1"/>
              </a:ext>
            </a:extLst>
          </p:cNvPr>
          <p:cNvSpPr/>
          <p:nvPr userDrawn="1"/>
        </p:nvSpPr>
        <p:spPr>
          <a:xfrm>
            <a:off x="0" y="-13651"/>
            <a:ext cx="3701436" cy="6858000"/>
          </a:xfrm>
          <a:prstGeom prst="rect">
            <a:avLst/>
          </a:prstGeom>
          <a:solidFill>
            <a:schemeClr val="accent5">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ja-JP" altLang="en-US" noProof="0">
              <a:latin typeface="Meiryo UI" panose="020B0604030504040204" pitchFamily="50" charset="-128"/>
              <a:ea typeface="Meiryo UI" panose="020B0604030504040204" pitchFamily="50" charset="-128"/>
            </a:endParaRPr>
          </a:p>
        </p:txBody>
      </p:sp>
      <p:sp>
        <p:nvSpPr>
          <p:cNvPr id="2" name="タイトル 1">
            <a:extLst>
              <a:ext uri="{FF2B5EF4-FFF2-40B4-BE49-F238E27FC236}">
                <a16:creationId xmlns:a16="http://schemas.microsoft.com/office/drawing/2014/main" id="{C720FC4D-FDE2-42C3-B907-27B071B649CC}"/>
              </a:ext>
            </a:extLst>
          </p:cNvPr>
          <p:cNvSpPr>
            <a:spLocks noGrp="1"/>
          </p:cNvSpPr>
          <p:nvPr>
            <p:ph type="title" hasCustomPrompt="1"/>
          </p:nvPr>
        </p:nvSpPr>
        <p:spPr>
          <a:xfrm>
            <a:off x="914441" y="1332239"/>
            <a:ext cx="1871580" cy="640698"/>
          </a:xfrm>
          <a:prstGeom prst="rect">
            <a:avLst/>
          </a:prstGeom>
          <a:ln w="28575">
            <a:solidFill>
              <a:schemeClr val="accent2"/>
            </a:solidFill>
          </a:ln>
        </p:spPr>
        <p:txBody>
          <a:bodyPr rtlCol="0" anchor="ctr"/>
          <a:lstStyle>
            <a:lvl1pPr algn="ctr">
              <a:defRPr sz="2400" cap="all" spc="100" baseline="0">
                <a:solidFill>
                  <a:schemeClr val="accent2"/>
                </a:solidFill>
                <a:latin typeface="Meiryo UI" panose="020B0604030504040204" pitchFamily="50" charset="-128"/>
                <a:ea typeface="Meiryo UI" panose="020B0604030504040204" pitchFamily="50" charset="-128"/>
              </a:defRPr>
            </a:lvl1pPr>
          </a:lstStyle>
          <a:p>
            <a:pPr rtl="0"/>
            <a:r>
              <a:rPr lang="ja-JP" altLang="en-US" noProof="0"/>
              <a:t>タイトル</a:t>
            </a:r>
          </a:p>
        </p:txBody>
      </p:sp>
      <p:sp>
        <p:nvSpPr>
          <p:cNvPr id="12" name="テキスト プレースホルダー 10">
            <a:extLst>
              <a:ext uri="{FF2B5EF4-FFF2-40B4-BE49-F238E27FC236}">
                <a16:creationId xmlns:a16="http://schemas.microsoft.com/office/drawing/2014/main" id="{97404DC9-3FBE-41B9-946D-9A0D878C2887}"/>
              </a:ext>
            </a:extLst>
          </p:cNvPr>
          <p:cNvSpPr>
            <a:spLocks noGrp="1"/>
          </p:cNvSpPr>
          <p:nvPr>
            <p:ph type="body" sz="quarter" idx="16" hasCustomPrompt="1"/>
          </p:nvPr>
        </p:nvSpPr>
        <p:spPr>
          <a:xfrm>
            <a:off x="4231042" y="652826"/>
            <a:ext cx="3433138" cy="426393"/>
          </a:xfrm>
          <a:prstGeom prst="rect">
            <a:avLst/>
          </a:prstGeom>
        </p:spPr>
        <p:txBody>
          <a:bodyPr rtlCol="0" anchor="b"/>
          <a:lstStyle>
            <a:lvl1pPr marL="0" indent="0" algn="l">
              <a:buNone/>
              <a:defRPr sz="1800" cap="all" spc="100" baseline="0">
                <a:solidFill>
                  <a:schemeClr val="accent5">
                    <a:lumMod val="50000"/>
                  </a:schemeClr>
                </a:solidFill>
                <a:latin typeface="Meiryo UI" panose="020B0604030504040204" pitchFamily="50" charset="-128"/>
                <a:ea typeface="Meiryo UI" panose="020B0604030504040204" pitchFamily="50" charset="-128"/>
              </a:defRPr>
            </a:lvl1pPr>
          </a:lstStyle>
          <a:p>
            <a:pPr lvl="0" rtl="0"/>
            <a:r>
              <a:rPr lang="ja-JP" altLang="en-US" noProof="0"/>
              <a:t>クリックしてサブタイトルを追加</a:t>
            </a:r>
          </a:p>
        </p:txBody>
      </p:sp>
      <p:sp>
        <p:nvSpPr>
          <p:cNvPr id="8" name="テキスト プレースホルダー 10">
            <a:extLst>
              <a:ext uri="{FF2B5EF4-FFF2-40B4-BE49-F238E27FC236}">
                <a16:creationId xmlns:a16="http://schemas.microsoft.com/office/drawing/2014/main" id="{88BB7876-0125-4084-804C-A842C8558604}"/>
              </a:ext>
            </a:extLst>
          </p:cNvPr>
          <p:cNvSpPr>
            <a:spLocks noGrp="1"/>
          </p:cNvSpPr>
          <p:nvPr>
            <p:ph type="body" sz="quarter" idx="12" hasCustomPrompt="1"/>
          </p:nvPr>
        </p:nvSpPr>
        <p:spPr>
          <a:xfrm>
            <a:off x="4231042" y="1032330"/>
            <a:ext cx="3433138" cy="1370672"/>
          </a:xfrm>
          <a:prstGeom prst="rect">
            <a:avLst/>
          </a:prstGeom>
        </p:spPr>
        <p:txBody>
          <a:bodyPr rtlCol="0" anchor="t"/>
          <a:lstStyle>
            <a:lvl1pPr marL="0" indent="0" algn="l">
              <a:lnSpc>
                <a:spcPct val="125000"/>
              </a:lnSpc>
              <a:spcBef>
                <a:spcPts val="0"/>
              </a:spcBef>
              <a:buNone/>
              <a:defRPr sz="1600" cap="none" spc="100" baseline="0">
                <a:solidFill>
                  <a:schemeClr val="tx1"/>
                </a:solidFill>
                <a:latin typeface="Meiryo UI" panose="020B0604030504040204" pitchFamily="50" charset="-128"/>
                <a:ea typeface="Meiryo UI" panose="020B0604030504040204" pitchFamily="50" charset="-128"/>
              </a:defRPr>
            </a:lvl1pPr>
          </a:lstStyle>
          <a:p>
            <a:pPr lvl="0" rtl="0"/>
            <a:r>
              <a:rPr lang="ja-JP" altLang="en-US" noProof="0"/>
              <a:t>クリックしてテキストを追加</a:t>
            </a:r>
          </a:p>
        </p:txBody>
      </p:sp>
      <p:sp>
        <p:nvSpPr>
          <p:cNvPr id="13" name="テキスト プレースホルダー 10">
            <a:extLst>
              <a:ext uri="{FF2B5EF4-FFF2-40B4-BE49-F238E27FC236}">
                <a16:creationId xmlns:a16="http://schemas.microsoft.com/office/drawing/2014/main" id="{8645735C-4621-4667-AB52-0391CFBB6B52}"/>
              </a:ext>
            </a:extLst>
          </p:cNvPr>
          <p:cNvSpPr>
            <a:spLocks noGrp="1"/>
          </p:cNvSpPr>
          <p:nvPr>
            <p:ph type="body" sz="quarter" idx="17" hasCustomPrompt="1"/>
          </p:nvPr>
        </p:nvSpPr>
        <p:spPr>
          <a:xfrm>
            <a:off x="8203339" y="652826"/>
            <a:ext cx="3433138" cy="426393"/>
          </a:xfrm>
          <a:prstGeom prst="rect">
            <a:avLst/>
          </a:prstGeom>
        </p:spPr>
        <p:txBody>
          <a:bodyPr rtlCol="0" anchor="b"/>
          <a:lstStyle>
            <a:lvl1pPr marL="0" indent="0" algn="l">
              <a:buNone/>
              <a:defRPr sz="1800" cap="all" spc="100" baseline="0">
                <a:solidFill>
                  <a:schemeClr val="accent5">
                    <a:lumMod val="50000"/>
                  </a:schemeClr>
                </a:solidFill>
                <a:latin typeface="Meiryo UI" panose="020B0604030504040204" pitchFamily="50" charset="-128"/>
                <a:ea typeface="Meiryo UI" panose="020B0604030504040204" pitchFamily="50" charset="-128"/>
              </a:defRPr>
            </a:lvl1pPr>
          </a:lstStyle>
          <a:p>
            <a:pPr lvl="0" rtl="0"/>
            <a:r>
              <a:rPr lang="ja-JP" altLang="en-US" noProof="0"/>
              <a:t>クリックしてサブタイトルを追加</a:t>
            </a:r>
          </a:p>
        </p:txBody>
      </p:sp>
      <p:sp>
        <p:nvSpPr>
          <p:cNvPr id="9" name="テキスト プレースホルダー 10">
            <a:extLst>
              <a:ext uri="{FF2B5EF4-FFF2-40B4-BE49-F238E27FC236}">
                <a16:creationId xmlns:a16="http://schemas.microsoft.com/office/drawing/2014/main" id="{488BB2B1-07E3-42A2-B3BE-7FC7D7AE158E}"/>
              </a:ext>
            </a:extLst>
          </p:cNvPr>
          <p:cNvSpPr>
            <a:spLocks noGrp="1"/>
          </p:cNvSpPr>
          <p:nvPr>
            <p:ph type="body" sz="quarter" idx="13" hasCustomPrompt="1"/>
          </p:nvPr>
        </p:nvSpPr>
        <p:spPr>
          <a:xfrm>
            <a:off x="8203339" y="1032330"/>
            <a:ext cx="3433138" cy="1370672"/>
          </a:xfrm>
          <a:prstGeom prst="rect">
            <a:avLst/>
          </a:prstGeom>
        </p:spPr>
        <p:txBody>
          <a:bodyPr rtlCol="0" anchor="t"/>
          <a:lstStyle>
            <a:lvl1pPr marL="0" indent="0" algn="l">
              <a:lnSpc>
                <a:spcPct val="125000"/>
              </a:lnSpc>
              <a:spcBef>
                <a:spcPts val="0"/>
              </a:spcBef>
              <a:buNone/>
              <a:defRPr sz="1600" cap="none" spc="100" baseline="0">
                <a:solidFill>
                  <a:schemeClr val="tx1"/>
                </a:solidFill>
                <a:latin typeface="Meiryo UI" panose="020B0604030504040204" pitchFamily="50" charset="-128"/>
                <a:ea typeface="Meiryo UI" panose="020B0604030504040204" pitchFamily="50" charset="-128"/>
              </a:defRPr>
            </a:lvl1pPr>
          </a:lstStyle>
          <a:p>
            <a:pPr lvl="0" rtl="0"/>
            <a:r>
              <a:rPr lang="ja-JP" altLang="en-US" noProof="0"/>
              <a:t>クリックしてテキストを追加</a:t>
            </a:r>
          </a:p>
        </p:txBody>
      </p:sp>
      <p:sp>
        <p:nvSpPr>
          <p:cNvPr id="15" name="テキスト プレースホルダー 10">
            <a:extLst>
              <a:ext uri="{FF2B5EF4-FFF2-40B4-BE49-F238E27FC236}">
                <a16:creationId xmlns:a16="http://schemas.microsoft.com/office/drawing/2014/main" id="{02C103C8-E422-4DEB-9077-DC11E0080569}"/>
              </a:ext>
            </a:extLst>
          </p:cNvPr>
          <p:cNvSpPr>
            <a:spLocks noGrp="1"/>
          </p:cNvSpPr>
          <p:nvPr>
            <p:ph type="body" sz="quarter" idx="19" hasCustomPrompt="1"/>
          </p:nvPr>
        </p:nvSpPr>
        <p:spPr>
          <a:xfrm>
            <a:off x="4231042" y="2620561"/>
            <a:ext cx="3433138" cy="428891"/>
          </a:xfrm>
          <a:prstGeom prst="rect">
            <a:avLst/>
          </a:prstGeom>
        </p:spPr>
        <p:txBody>
          <a:bodyPr rtlCol="0" anchor="b"/>
          <a:lstStyle>
            <a:lvl1pPr marL="0" indent="0" algn="l">
              <a:buNone/>
              <a:defRPr sz="1800" cap="all" spc="100" baseline="0">
                <a:solidFill>
                  <a:schemeClr val="accent5">
                    <a:lumMod val="50000"/>
                  </a:schemeClr>
                </a:solidFill>
                <a:latin typeface="Meiryo UI" panose="020B0604030504040204" pitchFamily="50" charset="-128"/>
                <a:ea typeface="Meiryo UI" panose="020B0604030504040204" pitchFamily="50" charset="-128"/>
              </a:defRPr>
            </a:lvl1pPr>
          </a:lstStyle>
          <a:p>
            <a:pPr lvl="0" rtl="0"/>
            <a:r>
              <a:rPr lang="ja-JP" altLang="en-US" noProof="0"/>
              <a:t>クリックしてサブタイトルを追加</a:t>
            </a:r>
          </a:p>
        </p:txBody>
      </p:sp>
      <p:sp>
        <p:nvSpPr>
          <p:cNvPr id="23" name="テキスト プレースホルダー 10">
            <a:extLst>
              <a:ext uri="{FF2B5EF4-FFF2-40B4-BE49-F238E27FC236}">
                <a16:creationId xmlns:a16="http://schemas.microsoft.com/office/drawing/2014/main" id="{FA80948A-8FCC-4BE4-A5F7-20802B176305}"/>
              </a:ext>
            </a:extLst>
          </p:cNvPr>
          <p:cNvSpPr>
            <a:spLocks noGrp="1"/>
          </p:cNvSpPr>
          <p:nvPr>
            <p:ph type="body" sz="quarter" idx="23" hasCustomPrompt="1"/>
          </p:nvPr>
        </p:nvSpPr>
        <p:spPr>
          <a:xfrm>
            <a:off x="4231042" y="3002562"/>
            <a:ext cx="3433138" cy="961350"/>
          </a:xfrm>
          <a:prstGeom prst="rect">
            <a:avLst/>
          </a:prstGeom>
        </p:spPr>
        <p:txBody>
          <a:bodyPr rtlCol="0" anchor="t"/>
          <a:lstStyle>
            <a:lvl1pPr marL="0" indent="0" algn="l">
              <a:lnSpc>
                <a:spcPct val="125000"/>
              </a:lnSpc>
              <a:spcBef>
                <a:spcPts val="0"/>
              </a:spcBef>
              <a:buNone/>
              <a:defRPr sz="1600" cap="none" spc="100" baseline="0">
                <a:solidFill>
                  <a:schemeClr val="tx1"/>
                </a:solidFill>
                <a:latin typeface="Meiryo UI" panose="020B0604030504040204" pitchFamily="50" charset="-128"/>
                <a:ea typeface="Meiryo UI" panose="020B0604030504040204" pitchFamily="50" charset="-128"/>
              </a:defRPr>
            </a:lvl1pPr>
          </a:lstStyle>
          <a:p>
            <a:pPr lvl="0" rtl="0"/>
            <a:r>
              <a:rPr lang="ja-JP" altLang="en-US" noProof="0"/>
              <a:t>クリックしてテキストを追加</a:t>
            </a:r>
          </a:p>
        </p:txBody>
      </p:sp>
      <p:sp>
        <p:nvSpPr>
          <p:cNvPr id="20" name="テキスト プレースホルダー 10">
            <a:extLst>
              <a:ext uri="{FF2B5EF4-FFF2-40B4-BE49-F238E27FC236}">
                <a16:creationId xmlns:a16="http://schemas.microsoft.com/office/drawing/2014/main" id="{4744F88B-3CB7-4A2B-B718-EEB4E061A79F}"/>
              </a:ext>
            </a:extLst>
          </p:cNvPr>
          <p:cNvSpPr>
            <a:spLocks noGrp="1"/>
          </p:cNvSpPr>
          <p:nvPr>
            <p:ph type="body" sz="quarter" idx="21" hasCustomPrompt="1"/>
          </p:nvPr>
        </p:nvSpPr>
        <p:spPr>
          <a:xfrm>
            <a:off x="8203339" y="2620561"/>
            <a:ext cx="3433138" cy="428891"/>
          </a:xfrm>
          <a:prstGeom prst="rect">
            <a:avLst/>
          </a:prstGeom>
        </p:spPr>
        <p:txBody>
          <a:bodyPr rtlCol="0" anchor="b"/>
          <a:lstStyle>
            <a:lvl1pPr marL="0" indent="0" algn="l">
              <a:buNone/>
              <a:defRPr sz="1800" cap="all" spc="100" baseline="0">
                <a:solidFill>
                  <a:schemeClr val="accent5">
                    <a:lumMod val="50000"/>
                  </a:schemeClr>
                </a:solidFill>
                <a:latin typeface="Meiryo UI" panose="020B0604030504040204" pitchFamily="50" charset="-128"/>
                <a:ea typeface="Meiryo UI" panose="020B0604030504040204" pitchFamily="50" charset="-128"/>
              </a:defRPr>
            </a:lvl1pPr>
          </a:lstStyle>
          <a:p>
            <a:pPr lvl="0" rtl="0"/>
            <a:r>
              <a:rPr lang="ja-JP" altLang="en-US" noProof="0"/>
              <a:t>クリックしてサブタイトルを追加</a:t>
            </a:r>
          </a:p>
        </p:txBody>
      </p:sp>
      <p:sp>
        <p:nvSpPr>
          <p:cNvPr id="22" name="テキスト プレースホルダー 10">
            <a:extLst>
              <a:ext uri="{FF2B5EF4-FFF2-40B4-BE49-F238E27FC236}">
                <a16:creationId xmlns:a16="http://schemas.microsoft.com/office/drawing/2014/main" id="{7343EDF6-C2D8-47E1-856B-6329A7CE07E4}"/>
              </a:ext>
            </a:extLst>
          </p:cNvPr>
          <p:cNvSpPr>
            <a:spLocks noGrp="1"/>
          </p:cNvSpPr>
          <p:nvPr>
            <p:ph type="body" sz="quarter" idx="22" hasCustomPrompt="1"/>
          </p:nvPr>
        </p:nvSpPr>
        <p:spPr>
          <a:xfrm>
            <a:off x="8203339" y="3002562"/>
            <a:ext cx="3433138" cy="961350"/>
          </a:xfrm>
          <a:prstGeom prst="rect">
            <a:avLst/>
          </a:prstGeom>
        </p:spPr>
        <p:txBody>
          <a:bodyPr rtlCol="0" anchor="t"/>
          <a:lstStyle>
            <a:lvl1pPr marL="0" indent="0" algn="l">
              <a:lnSpc>
                <a:spcPct val="125000"/>
              </a:lnSpc>
              <a:spcBef>
                <a:spcPts val="0"/>
              </a:spcBef>
              <a:buNone/>
              <a:defRPr sz="1600" cap="none" spc="100" baseline="0">
                <a:solidFill>
                  <a:schemeClr val="tx1"/>
                </a:solidFill>
                <a:latin typeface="Meiryo UI" panose="020B0604030504040204" pitchFamily="50" charset="-128"/>
                <a:ea typeface="Meiryo UI" panose="020B0604030504040204" pitchFamily="50" charset="-128"/>
              </a:defRPr>
            </a:lvl1pPr>
          </a:lstStyle>
          <a:p>
            <a:pPr lvl="0" rtl="0"/>
            <a:r>
              <a:rPr lang="ja-JP" altLang="en-US" noProof="0"/>
              <a:t>クリックしてテキストを追加</a:t>
            </a:r>
          </a:p>
        </p:txBody>
      </p:sp>
      <p:sp>
        <p:nvSpPr>
          <p:cNvPr id="14" name="テキスト プレースホルダー 10">
            <a:extLst>
              <a:ext uri="{FF2B5EF4-FFF2-40B4-BE49-F238E27FC236}">
                <a16:creationId xmlns:a16="http://schemas.microsoft.com/office/drawing/2014/main" id="{AC6352A5-5003-4E32-B8FF-A84B4A4AC3AA}"/>
              </a:ext>
            </a:extLst>
          </p:cNvPr>
          <p:cNvSpPr>
            <a:spLocks noGrp="1"/>
          </p:cNvSpPr>
          <p:nvPr>
            <p:ph type="body" sz="quarter" idx="18" hasCustomPrompt="1"/>
          </p:nvPr>
        </p:nvSpPr>
        <p:spPr>
          <a:xfrm>
            <a:off x="4231042" y="4147932"/>
            <a:ext cx="3433138" cy="428891"/>
          </a:xfrm>
          <a:prstGeom prst="rect">
            <a:avLst/>
          </a:prstGeom>
        </p:spPr>
        <p:txBody>
          <a:bodyPr rtlCol="0" anchor="b"/>
          <a:lstStyle>
            <a:lvl1pPr marL="0" indent="0" algn="l">
              <a:buNone/>
              <a:defRPr sz="1800" cap="all" spc="100" baseline="0">
                <a:solidFill>
                  <a:schemeClr val="accent5">
                    <a:lumMod val="50000"/>
                  </a:schemeClr>
                </a:solidFill>
                <a:latin typeface="Meiryo UI" panose="020B0604030504040204" pitchFamily="50" charset="-128"/>
                <a:ea typeface="Meiryo UI" panose="020B0604030504040204" pitchFamily="50" charset="-128"/>
              </a:defRPr>
            </a:lvl1pPr>
          </a:lstStyle>
          <a:p>
            <a:pPr lvl="0" rtl="0"/>
            <a:r>
              <a:rPr lang="ja-JP" altLang="en-US" noProof="0"/>
              <a:t>クリックしてサブタイトルを追加</a:t>
            </a:r>
          </a:p>
        </p:txBody>
      </p:sp>
      <p:sp>
        <p:nvSpPr>
          <p:cNvPr id="24" name="テキスト プレースホルダー 10">
            <a:extLst>
              <a:ext uri="{FF2B5EF4-FFF2-40B4-BE49-F238E27FC236}">
                <a16:creationId xmlns:a16="http://schemas.microsoft.com/office/drawing/2014/main" id="{CC2603EF-30BF-4C6C-BA93-E99C72480916}"/>
              </a:ext>
            </a:extLst>
          </p:cNvPr>
          <p:cNvSpPr>
            <a:spLocks noGrp="1"/>
          </p:cNvSpPr>
          <p:nvPr>
            <p:ph type="body" sz="quarter" idx="24" hasCustomPrompt="1"/>
          </p:nvPr>
        </p:nvSpPr>
        <p:spPr>
          <a:xfrm>
            <a:off x="4231042" y="4529933"/>
            <a:ext cx="3433138" cy="1450988"/>
          </a:xfrm>
          <a:prstGeom prst="rect">
            <a:avLst/>
          </a:prstGeom>
        </p:spPr>
        <p:txBody>
          <a:bodyPr rtlCol="0" anchor="t"/>
          <a:lstStyle>
            <a:lvl1pPr marL="0" indent="0" algn="l">
              <a:lnSpc>
                <a:spcPct val="125000"/>
              </a:lnSpc>
              <a:spcBef>
                <a:spcPts val="0"/>
              </a:spcBef>
              <a:buNone/>
              <a:defRPr sz="1600" cap="none" spc="100" baseline="0">
                <a:solidFill>
                  <a:schemeClr val="tx1"/>
                </a:solidFill>
                <a:latin typeface="Meiryo UI" panose="020B0604030504040204" pitchFamily="50" charset="-128"/>
                <a:ea typeface="Meiryo UI" panose="020B0604030504040204" pitchFamily="50" charset="-128"/>
              </a:defRPr>
            </a:lvl1pPr>
          </a:lstStyle>
          <a:p>
            <a:pPr lvl="0" rtl="0"/>
            <a:r>
              <a:rPr lang="ja-JP" altLang="en-US" noProof="0"/>
              <a:t>クリックしてテキストを追加</a:t>
            </a:r>
          </a:p>
        </p:txBody>
      </p:sp>
      <p:sp>
        <p:nvSpPr>
          <p:cNvPr id="16" name="日付プレースホルダー 3">
            <a:extLst>
              <a:ext uri="{FF2B5EF4-FFF2-40B4-BE49-F238E27FC236}">
                <a16:creationId xmlns:a16="http://schemas.microsoft.com/office/drawing/2014/main" id="{D38E30C9-543F-4532-B571-2F2EF52E7A1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spc="100" baseline="0">
                <a:solidFill>
                  <a:schemeClr val="bg2">
                    <a:lumMod val="50000"/>
                  </a:schemeClr>
                </a:solidFill>
                <a:latin typeface="Meiryo UI" panose="020B0604030504040204" pitchFamily="50" charset="-128"/>
                <a:ea typeface="Meiryo UI" panose="020B0604030504040204" pitchFamily="50" charset="-128"/>
              </a:defRPr>
            </a:lvl1pPr>
          </a:lstStyle>
          <a:p>
            <a:r>
              <a:rPr lang="en-US" altLang="ja-JP"/>
              <a:t>20XX</a:t>
            </a:r>
            <a:endParaRPr lang="ja-JP" altLang="en-US"/>
          </a:p>
        </p:txBody>
      </p:sp>
      <p:sp>
        <p:nvSpPr>
          <p:cNvPr id="17" name="フッター プレースホルダー 4">
            <a:extLst>
              <a:ext uri="{FF2B5EF4-FFF2-40B4-BE49-F238E27FC236}">
                <a16:creationId xmlns:a16="http://schemas.microsoft.com/office/drawing/2014/main" id="{9E2F8B6B-A63E-448F-86E5-CF3F12A2971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b="1" i="0" cap="all" spc="100" baseline="0">
                <a:solidFill>
                  <a:schemeClr val="bg2">
                    <a:lumMod val="50000"/>
                  </a:schemeClr>
                </a:solidFill>
                <a:latin typeface="Meiryo UI" panose="020B0604030504040204" pitchFamily="50" charset="-128"/>
                <a:ea typeface="Meiryo UI" panose="020B0604030504040204" pitchFamily="50" charset="-128"/>
              </a:defRPr>
            </a:lvl1pPr>
          </a:lstStyle>
          <a:p>
            <a:r>
              <a:rPr lang="ja-JP" altLang="en-US"/>
              <a:t>ピッチ デッキ</a:t>
            </a:r>
            <a:endParaRPr lang="ja-JP" altLang="en-US">
              <a:latin typeface="Meiryo UI" panose="020B0604030504040204" pitchFamily="50" charset="-128"/>
            </a:endParaRPr>
          </a:p>
        </p:txBody>
      </p:sp>
      <p:sp>
        <p:nvSpPr>
          <p:cNvPr id="18" name="スライド番号プレースホルダー 5">
            <a:extLst>
              <a:ext uri="{FF2B5EF4-FFF2-40B4-BE49-F238E27FC236}">
                <a16:creationId xmlns:a16="http://schemas.microsoft.com/office/drawing/2014/main" id="{5EC1D779-DE8A-45DF-9A79-70F63DD68BA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spc="100" baseline="0">
                <a:solidFill>
                  <a:schemeClr val="bg2">
                    <a:lumMod val="50000"/>
                  </a:schemeClr>
                </a:solidFill>
                <a:latin typeface="Meiryo UI" panose="020B0604030504040204" pitchFamily="50" charset="-128"/>
                <a:ea typeface="Meiryo UI" panose="020B0604030504040204" pitchFamily="50" charset="-128"/>
              </a:defRPr>
            </a:lvl1pPr>
          </a:lstStyle>
          <a:p>
            <a:fld id="{EA87306C-81BA-4795-A5CA-9392456A8C1E}" type="slidenum">
              <a:rPr lang="en-US" altLang="ja-JP" smtClean="0"/>
              <a:pPr/>
              <a:t>‹#›</a:t>
            </a:fld>
            <a:endParaRPr lang="ja-JP" altLang="en-US"/>
          </a:p>
        </p:txBody>
      </p:sp>
    </p:spTree>
    <p:extLst>
      <p:ext uri="{BB962C8B-B14F-4D97-AF65-F5344CB8AC3E}">
        <p14:creationId xmlns:p14="http://schemas.microsoft.com/office/powerpoint/2010/main" val="34764910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解決策">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83A5AC9-F6E1-46F9-8810-475475E17B9A}"/>
              </a:ext>
            </a:extLst>
          </p:cNvPr>
          <p:cNvSpPr>
            <a:spLocks noGrp="1"/>
          </p:cNvSpPr>
          <p:nvPr>
            <p:ph type="title" hasCustomPrompt="1"/>
          </p:nvPr>
        </p:nvSpPr>
        <p:spPr>
          <a:xfrm>
            <a:off x="5134980" y="848536"/>
            <a:ext cx="1929607" cy="640698"/>
          </a:xfrm>
          <a:prstGeom prst="rect">
            <a:avLst/>
          </a:prstGeom>
          <a:ln w="28575">
            <a:solidFill>
              <a:schemeClr val="accent2"/>
            </a:solidFill>
          </a:ln>
        </p:spPr>
        <p:txBody>
          <a:bodyPr rtlCol="0" anchor="ctr"/>
          <a:lstStyle>
            <a:lvl1pPr algn="ctr">
              <a:defRPr sz="2400" cap="all" spc="100" baseline="0">
                <a:solidFill>
                  <a:schemeClr val="accent2"/>
                </a:solidFill>
                <a:latin typeface="Meiryo UI" panose="020B0604030504040204" pitchFamily="50" charset="-128"/>
                <a:ea typeface="Meiryo UI" panose="020B0604030504040204" pitchFamily="50" charset="-128"/>
              </a:defRPr>
            </a:lvl1pPr>
          </a:lstStyle>
          <a:p>
            <a:pPr rtl="0"/>
            <a:r>
              <a:rPr lang="ja-JP" altLang="en-US" noProof="0"/>
              <a:t>タイトル</a:t>
            </a:r>
          </a:p>
        </p:txBody>
      </p:sp>
      <p:sp>
        <p:nvSpPr>
          <p:cNvPr id="9" name="図プレースホルダー 8">
            <a:extLst>
              <a:ext uri="{FF2B5EF4-FFF2-40B4-BE49-F238E27FC236}">
                <a16:creationId xmlns:a16="http://schemas.microsoft.com/office/drawing/2014/main" id="{952C02D9-C262-43C0-BE24-402661B0594A}"/>
              </a:ext>
            </a:extLst>
          </p:cNvPr>
          <p:cNvSpPr>
            <a:spLocks noGrp="1"/>
          </p:cNvSpPr>
          <p:nvPr>
            <p:ph type="pic" sz="quarter" idx="10" hasCustomPrompt="1"/>
          </p:nvPr>
        </p:nvSpPr>
        <p:spPr>
          <a:xfrm>
            <a:off x="-1" y="0"/>
            <a:ext cx="4495801" cy="6858000"/>
          </a:xfrm>
          <a:prstGeom prst="rect">
            <a:avLst/>
          </a:prstGeom>
        </p:spPr>
        <p:txBody>
          <a:bodyPr rtlCol="0"/>
          <a:lstStyle>
            <a:lvl1pPr marL="0" indent="0" algn="ctr">
              <a:buNone/>
              <a:defRPr>
                <a:latin typeface="Meiryo UI" panose="020B0604030504040204" pitchFamily="50" charset="-128"/>
                <a:ea typeface="Meiryo UI" panose="020B0604030504040204" pitchFamily="50" charset="-128"/>
              </a:defRPr>
            </a:lvl1pPr>
          </a:lstStyle>
          <a:p>
            <a:pPr rtl="0"/>
            <a:r>
              <a:rPr lang="ja-JP" altLang="en-US" noProof="0"/>
              <a:t>クリックして写真を追加</a:t>
            </a:r>
          </a:p>
        </p:txBody>
      </p:sp>
      <p:sp>
        <p:nvSpPr>
          <p:cNvPr id="15" name="テキスト プレースホルダー 10">
            <a:extLst>
              <a:ext uri="{FF2B5EF4-FFF2-40B4-BE49-F238E27FC236}">
                <a16:creationId xmlns:a16="http://schemas.microsoft.com/office/drawing/2014/main" id="{D8BD2DF2-5753-43B2-82AD-30DBE8004DEB}"/>
              </a:ext>
            </a:extLst>
          </p:cNvPr>
          <p:cNvSpPr>
            <a:spLocks noGrp="1"/>
          </p:cNvSpPr>
          <p:nvPr>
            <p:ph type="body" sz="quarter" idx="16" hasCustomPrompt="1"/>
          </p:nvPr>
        </p:nvSpPr>
        <p:spPr>
          <a:xfrm>
            <a:off x="5024359" y="2046233"/>
            <a:ext cx="3126583" cy="426393"/>
          </a:xfrm>
          <a:prstGeom prst="rect">
            <a:avLst/>
          </a:prstGeom>
        </p:spPr>
        <p:txBody>
          <a:bodyPr rtlCol="0" anchor="b"/>
          <a:lstStyle>
            <a:lvl1pPr marL="0" indent="0" algn="l">
              <a:buNone/>
              <a:defRPr sz="1800" cap="all" spc="100" baseline="0">
                <a:solidFill>
                  <a:schemeClr val="accent5">
                    <a:lumMod val="50000"/>
                  </a:schemeClr>
                </a:solidFill>
                <a:latin typeface="Meiryo UI" panose="020B0604030504040204" pitchFamily="50" charset="-128"/>
                <a:ea typeface="Meiryo UI" panose="020B0604030504040204" pitchFamily="50" charset="-128"/>
              </a:defRPr>
            </a:lvl1pPr>
          </a:lstStyle>
          <a:p>
            <a:pPr lvl="0" rtl="0"/>
            <a:r>
              <a:rPr lang="ja-JP" altLang="en-US" noProof="0"/>
              <a:t>クリックしてサブタイトルを追加</a:t>
            </a:r>
          </a:p>
        </p:txBody>
      </p:sp>
      <p:sp>
        <p:nvSpPr>
          <p:cNvPr id="11" name="テキスト プレースホルダー 10">
            <a:extLst>
              <a:ext uri="{FF2B5EF4-FFF2-40B4-BE49-F238E27FC236}">
                <a16:creationId xmlns:a16="http://schemas.microsoft.com/office/drawing/2014/main" id="{3A5FD5DB-8694-4BD8-819A-7AD23AAAEF4D}"/>
              </a:ext>
            </a:extLst>
          </p:cNvPr>
          <p:cNvSpPr>
            <a:spLocks noGrp="1"/>
          </p:cNvSpPr>
          <p:nvPr>
            <p:ph type="body" sz="quarter" idx="12" hasCustomPrompt="1"/>
          </p:nvPr>
        </p:nvSpPr>
        <p:spPr>
          <a:xfrm>
            <a:off x="5024359" y="2425736"/>
            <a:ext cx="3126583" cy="1306527"/>
          </a:xfrm>
          <a:prstGeom prst="rect">
            <a:avLst/>
          </a:prstGeom>
        </p:spPr>
        <p:txBody>
          <a:bodyPr rtlCol="0" anchor="t"/>
          <a:lstStyle>
            <a:lvl1pPr marL="0" indent="0" algn="l">
              <a:lnSpc>
                <a:spcPct val="125000"/>
              </a:lnSpc>
              <a:spcBef>
                <a:spcPts val="0"/>
              </a:spcBef>
              <a:buNone/>
              <a:defRPr sz="1600" cap="none" spc="100" baseline="0">
                <a:solidFill>
                  <a:schemeClr val="tx1"/>
                </a:solidFill>
                <a:latin typeface="Meiryo UI" panose="020B0604030504040204" pitchFamily="50" charset="-128"/>
                <a:ea typeface="Meiryo UI" panose="020B0604030504040204" pitchFamily="50" charset="-128"/>
              </a:defRPr>
            </a:lvl1pPr>
          </a:lstStyle>
          <a:p>
            <a:pPr lvl="0" rtl="0"/>
            <a:r>
              <a:rPr lang="ja-JP" altLang="en-US" noProof="0"/>
              <a:t>クリックしてテキストを追加</a:t>
            </a:r>
          </a:p>
        </p:txBody>
      </p:sp>
      <p:sp>
        <p:nvSpPr>
          <p:cNvPr id="17" name="テキスト プレースホルダー 10">
            <a:extLst>
              <a:ext uri="{FF2B5EF4-FFF2-40B4-BE49-F238E27FC236}">
                <a16:creationId xmlns:a16="http://schemas.microsoft.com/office/drawing/2014/main" id="{1F5129C3-CFB0-408F-BE5C-AC32F5C68F13}"/>
              </a:ext>
            </a:extLst>
          </p:cNvPr>
          <p:cNvSpPr>
            <a:spLocks noGrp="1"/>
          </p:cNvSpPr>
          <p:nvPr>
            <p:ph type="body" sz="quarter" idx="17" hasCustomPrompt="1"/>
          </p:nvPr>
        </p:nvSpPr>
        <p:spPr>
          <a:xfrm>
            <a:off x="8526986" y="2046233"/>
            <a:ext cx="3281556" cy="426393"/>
          </a:xfrm>
          <a:prstGeom prst="rect">
            <a:avLst/>
          </a:prstGeom>
        </p:spPr>
        <p:txBody>
          <a:bodyPr rtlCol="0" anchor="b"/>
          <a:lstStyle>
            <a:lvl1pPr marL="0" indent="0" algn="l">
              <a:buNone/>
              <a:defRPr sz="1800" cap="all" spc="100" baseline="0">
                <a:solidFill>
                  <a:schemeClr val="accent5">
                    <a:lumMod val="50000"/>
                  </a:schemeClr>
                </a:solidFill>
                <a:latin typeface="Meiryo UI" panose="020B0604030504040204" pitchFamily="50" charset="-128"/>
                <a:ea typeface="Meiryo UI" panose="020B0604030504040204" pitchFamily="50" charset="-128"/>
              </a:defRPr>
            </a:lvl1pPr>
          </a:lstStyle>
          <a:p>
            <a:pPr lvl="0" rtl="0"/>
            <a:r>
              <a:rPr lang="ja-JP" altLang="en-US" noProof="0"/>
              <a:t>クリックしてサブタイトルを追加</a:t>
            </a:r>
          </a:p>
        </p:txBody>
      </p:sp>
      <p:sp>
        <p:nvSpPr>
          <p:cNvPr id="12" name="テキスト プレースホルダー 10">
            <a:extLst>
              <a:ext uri="{FF2B5EF4-FFF2-40B4-BE49-F238E27FC236}">
                <a16:creationId xmlns:a16="http://schemas.microsoft.com/office/drawing/2014/main" id="{3344438D-488B-4739-95B6-56F81A25FACC}"/>
              </a:ext>
            </a:extLst>
          </p:cNvPr>
          <p:cNvSpPr>
            <a:spLocks noGrp="1"/>
          </p:cNvSpPr>
          <p:nvPr>
            <p:ph type="body" sz="quarter" idx="13" hasCustomPrompt="1"/>
          </p:nvPr>
        </p:nvSpPr>
        <p:spPr>
          <a:xfrm>
            <a:off x="8526986" y="2425736"/>
            <a:ext cx="3281556" cy="1306527"/>
          </a:xfrm>
          <a:prstGeom prst="rect">
            <a:avLst/>
          </a:prstGeom>
        </p:spPr>
        <p:txBody>
          <a:bodyPr rtlCol="0" anchor="t"/>
          <a:lstStyle>
            <a:lvl1pPr marL="0" indent="0" algn="l">
              <a:lnSpc>
                <a:spcPct val="125000"/>
              </a:lnSpc>
              <a:spcBef>
                <a:spcPts val="0"/>
              </a:spcBef>
              <a:buNone/>
              <a:defRPr sz="1600" cap="none" spc="100" baseline="0">
                <a:solidFill>
                  <a:schemeClr val="tx1"/>
                </a:solidFill>
                <a:latin typeface="Meiryo UI" panose="020B0604030504040204" pitchFamily="50" charset="-128"/>
                <a:ea typeface="Meiryo UI" panose="020B0604030504040204" pitchFamily="50" charset="-128"/>
              </a:defRPr>
            </a:lvl1pPr>
          </a:lstStyle>
          <a:p>
            <a:pPr lvl="0" rtl="0"/>
            <a:r>
              <a:rPr lang="ja-JP" altLang="en-US" noProof="0"/>
              <a:t>クリックしてテキストを追加</a:t>
            </a:r>
          </a:p>
        </p:txBody>
      </p:sp>
      <p:sp>
        <p:nvSpPr>
          <p:cNvPr id="18" name="テキスト プレースホルダー 10">
            <a:extLst>
              <a:ext uri="{FF2B5EF4-FFF2-40B4-BE49-F238E27FC236}">
                <a16:creationId xmlns:a16="http://schemas.microsoft.com/office/drawing/2014/main" id="{A6F801D1-185D-4C5B-9855-3AD0372C33D8}"/>
              </a:ext>
            </a:extLst>
          </p:cNvPr>
          <p:cNvSpPr>
            <a:spLocks noGrp="1"/>
          </p:cNvSpPr>
          <p:nvPr>
            <p:ph type="body" sz="quarter" idx="18" hasCustomPrompt="1"/>
          </p:nvPr>
        </p:nvSpPr>
        <p:spPr>
          <a:xfrm>
            <a:off x="5024359" y="4180976"/>
            <a:ext cx="3126583" cy="428891"/>
          </a:xfrm>
          <a:prstGeom prst="rect">
            <a:avLst/>
          </a:prstGeom>
        </p:spPr>
        <p:txBody>
          <a:bodyPr rtlCol="0" anchor="b"/>
          <a:lstStyle>
            <a:lvl1pPr marL="0" indent="0" algn="l">
              <a:buNone/>
              <a:defRPr sz="1800" cap="all" spc="100" baseline="0">
                <a:solidFill>
                  <a:schemeClr val="accent5">
                    <a:lumMod val="50000"/>
                  </a:schemeClr>
                </a:solidFill>
                <a:latin typeface="Meiryo UI" panose="020B0604030504040204" pitchFamily="50" charset="-128"/>
                <a:ea typeface="Meiryo UI" panose="020B0604030504040204" pitchFamily="50" charset="-128"/>
              </a:defRPr>
            </a:lvl1pPr>
          </a:lstStyle>
          <a:p>
            <a:pPr lvl="0" rtl="0"/>
            <a:r>
              <a:rPr lang="ja-JP" altLang="en-US" noProof="0"/>
              <a:t>クリックしてサブタイトルを追加</a:t>
            </a:r>
          </a:p>
        </p:txBody>
      </p:sp>
      <p:sp>
        <p:nvSpPr>
          <p:cNvPr id="13" name="テキスト プレースホルダー 10">
            <a:extLst>
              <a:ext uri="{FF2B5EF4-FFF2-40B4-BE49-F238E27FC236}">
                <a16:creationId xmlns:a16="http://schemas.microsoft.com/office/drawing/2014/main" id="{E46B3EF2-B93D-4E2D-8ECF-31A1DF927BE9}"/>
              </a:ext>
            </a:extLst>
          </p:cNvPr>
          <p:cNvSpPr>
            <a:spLocks noGrp="1"/>
          </p:cNvSpPr>
          <p:nvPr>
            <p:ph type="body" sz="quarter" idx="14" hasCustomPrompt="1"/>
          </p:nvPr>
        </p:nvSpPr>
        <p:spPr>
          <a:xfrm>
            <a:off x="5024359" y="4562976"/>
            <a:ext cx="3126583" cy="1258935"/>
          </a:xfrm>
          <a:prstGeom prst="rect">
            <a:avLst/>
          </a:prstGeom>
        </p:spPr>
        <p:txBody>
          <a:bodyPr rtlCol="0" anchor="t"/>
          <a:lstStyle>
            <a:lvl1pPr marL="0" indent="0" algn="l">
              <a:lnSpc>
                <a:spcPct val="125000"/>
              </a:lnSpc>
              <a:spcBef>
                <a:spcPts val="0"/>
              </a:spcBef>
              <a:buNone/>
              <a:defRPr sz="1600" cap="none" spc="100" baseline="0">
                <a:solidFill>
                  <a:schemeClr val="tx1"/>
                </a:solidFill>
                <a:latin typeface="Meiryo UI" panose="020B0604030504040204" pitchFamily="50" charset="-128"/>
                <a:ea typeface="Meiryo UI" panose="020B0604030504040204" pitchFamily="50" charset="-128"/>
              </a:defRPr>
            </a:lvl1pPr>
          </a:lstStyle>
          <a:p>
            <a:pPr lvl="0" rtl="0"/>
            <a:r>
              <a:rPr lang="ja-JP" altLang="en-US" noProof="0"/>
              <a:t>クリックしてテキストを追加</a:t>
            </a:r>
          </a:p>
        </p:txBody>
      </p:sp>
      <p:sp>
        <p:nvSpPr>
          <p:cNvPr id="19" name="テキスト プレースホルダー 10">
            <a:extLst>
              <a:ext uri="{FF2B5EF4-FFF2-40B4-BE49-F238E27FC236}">
                <a16:creationId xmlns:a16="http://schemas.microsoft.com/office/drawing/2014/main" id="{35A8C3BD-2930-45A1-B3E0-EC8FA92B65F8}"/>
              </a:ext>
            </a:extLst>
          </p:cNvPr>
          <p:cNvSpPr>
            <a:spLocks noGrp="1"/>
          </p:cNvSpPr>
          <p:nvPr>
            <p:ph type="body" sz="quarter" idx="19" hasCustomPrompt="1"/>
          </p:nvPr>
        </p:nvSpPr>
        <p:spPr>
          <a:xfrm>
            <a:off x="8526986" y="4180976"/>
            <a:ext cx="3281556" cy="428891"/>
          </a:xfrm>
          <a:prstGeom prst="rect">
            <a:avLst/>
          </a:prstGeom>
        </p:spPr>
        <p:txBody>
          <a:bodyPr rtlCol="0" anchor="b"/>
          <a:lstStyle>
            <a:lvl1pPr marL="0" indent="0" algn="l">
              <a:buNone/>
              <a:defRPr sz="1800" cap="all" spc="100" baseline="0">
                <a:solidFill>
                  <a:schemeClr val="accent5">
                    <a:lumMod val="50000"/>
                  </a:schemeClr>
                </a:solidFill>
                <a:latin typeface="Meiryo UI" panose="020B0604030504040204" pitchFamily="50" charset="-128"/>
                <a:ea typeface="Meiryo UI" panose="020B0604030504040204" pitchFamily="50" charset="-128"/>
              </a:defRPr>
            </a:lvl1pPr>
          </a:lstStyle>
          <a:p>
            <a:pPr lvl="0" rtl="0"/>
            <a:r>
              <a:rPr lang="ja-JP" altLang="en-US" noProof="0"/>
              <a:t>クリックしてサブタイトルを追加</a:t>
            </a:r>
          </a:p>
        </p:txBody>
      </p:sp>
      <p:sp>
        <p:nvSpPr>
          <p:cNvPr id="14" name="テキスト プレースホルダー 10">
            <a:extLst>
              <a:ext uri="{FF2B5EF4-FFF2-40B4-BE49-F238E27FC236}">
                <a16:creationId xmlns:a16="http://schemas.microsoft.com/office/drawing/2014/main" id="{E7A5E528-A349-45DA-A841-E092311D8F76}"/>
              </a:ext>
            </a:extLst>
          </p:cNvPr>
          <p:cNvSpPr>
            <a:spLocks noGrp="1"/>
          </p:cNvSpPr>
          <p:nvPr>
            <p:ph type="body" sz="quarter" idx="15" hasCustomPrompt="1"/>
          </p:nvPr>
        </p:nvSpPr>
        <p:spPr>
          <a:xfrm>
            <a:off x="8526986" y="4562976"/>
            <a:ext cx="3281556" cy="1258935"/>
          </a:xfrm>
          <a:prstGeom prst="rect">
            <a:avLst/>
          </a:prstGeom>
        </p:spPr>
        <p:txBody>
          <a:bodyPr rtlCol="0" anchor="t"/>
          <a:lstStyle>
            <a:lvl1pPr marL="0" indent="0" algn="l">
              <a:lnSpc>
                <a:spcPct val="125000"/>
              </a:lnSpc>
              <a:spcBef>
                <a:spcPts val="0"/>
              </a:spcBef>
              <a:buNone/>
              <a:defRPr sz="1600" cap="none" spc="100" baseline="0">
                <a:solidFill>
                  <a:schemeClr val="tx1"/>
                </a:solidFill>
                <a:latin typeface="Meiryo UI" panose="020B0604030504040204" pitchFamily="50" charset="-128"/>
                <a:ea typeface="Meiryo UI" panose="020B0604030504040204" pitchFamily="50" charset="-128"/>
              </a:defRPr>
            </a:lvl1pPr>
          </a:lstStyle>
          <a:p>
            <a:pPr lvl="0" rtl="0"/>
            <a:r>
              <a:rPr lang="ja-JP" altLang="en-US" noProof="0"/>
              <a:t>クリックしてテキストを追加</a:t>
            </a:r>
          </a:p>
        </p:txBody>
      </p:sp>
      <p:sp>
        <p:nvSpPr>
          <p:cNvPr id="30" name="日付プレースホルダー 3">
            <a:extLst>
              <a:ext uri="{FF2B5EF4-FFF2-40B4-BE49-F238E27FC236}">
                <a16:creationId xmlns:a16="http://schemas.microsoft.com/office/drawing/2014/main" id="{61AB9D5A-1951-48B0-9CAE-84FC869BE54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spc="100" baseline="0">
                <a:solidFill>
                  <a:schemeClr val="bg1"/>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defRPr>
            </a:lvl1pPr>
          </a:lstStyle>
          <a:p>
            <a:r>
              <a:rPr lang="en-US" altLang="ja-JP"/>
              <a:t>20XX</a:t>
            </a:r>
            <a:endParaRPr lang="ja-JP" altLang="en-US"/>
          </a:p>
        </p:txBody>
      </p:sp>
      <p:sp>
        <p:nvSpPr>
          <p:cNvPr id="31" name="フッター プレースホルダー 4">
            <a:extLst>
              <a:ext uri="{FF2B5EF4-FFF2-40B4-BE49-F238E27FC236}">
                <a16:creationId xmlns:a16="http://schemas.microsoft.com/office/drawing/2014/main" id="{3AEF9F4B-0EB4-4C9F-9159-80E393F3A13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b="1" i="0" cap="all" spc="100" baseline="0">
                <a:solidFill>
                  <a:schemeClr val="bg2">
                    <a:lumMod val="50000"/>
                  </a:schemeClr>
                </a:solidFill>
                <a:latin typeface="Meiryo UI" panose="020B0604030504040204" pitchFamily="50" charset="-128"/>
                <a:ea typeface="Meiryo UI" panose="020B0604030504040204" pitchFamily="50" charset="-128"/>
              </a:defRPr>
            </a:lvl1pPr>
          </a:lstStyle>
          <a:p>
            <a:r>
              <a:rPr lang="ja-JP" altLang="en-US"/>
              <a:t>ピッチ デッキ</a:t>
            </a:r>
            <a:endParaRPr lang="ja-JP" altLang="en-US">
              <a:latin typeface="Meiryo UI" panose="020B0604030504040204" pitchFamily="50" charset="-128"/>
            </a:endParaRPr>
          </a:p>
        </p:txBody>
      </p:sp>
      <p:sp>
        <p:nvSpPr>
          <p:cNvPr id="32" name="スライド番号プレースホルダー 5">
            <a:extLst>
              <a:ext uri="{FF2B5EF4-FFF2-40B4-BE49-F238E27FC236}">
                <a16:creationId xmlns:a16="http://schemas.microsoft.com/office/drawing/2014/main" id="{6BC4F905-196D-4DFF-9947-C56088B56F3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spc="100" baseline="0">
                <a:solidFill>
                  <a:schemeClr val="bg2">
                    <a:lumMod val="50000"/>
                  </a:schemeClr>
                </a:solidFill>
                <a:latin typeface="Meiryo UI" panose="020B0604030504040204" pitchFamily="50" charset="-128"/>
                <a:ea typeface="Meiryo UI" panose="020B0604030504040204" pitchFamily="50" charset="-128"/>
              </a:defRPr>
            </a:lvl1pPr>
          </a:lstStyle>
          <a:p>
            <a:fld id="{EA87306C-81BA-4795-A5CA-9392456A8C1E}" type="slidenum">
              <a:rPr lang="en-US" altLang="ja-JP" smtClean="0"/>
              <a:pPr/>
              <a:t>‹#›</a:t>
            </a:fld>
            <a:endParaRPr lang="ja-JP" altLang="en-US"/>
          </a:p>
        </p:txBody>
      </p:sp>
    </p:spTree>
    <p:extLst>
      <p:ext uri="{BB962C8B-B14F-4D97-AF65-F5344CB8AC3E}">
        <p14:creationId xmlns:p14="http://schemas.microsoft.com/office/powerpoint/2010/main" val="10312096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製品の概要">
    <p:spTree>
      <p:nvGrpSpPr>
        <p:cNvPr id="1" name=""/>
        <p:cNvGrpSpPr/>
        <p:nvPr/>
      </p:nvGrpSpPr>
      <p:grpSpPr>
        <a:xfrm>
          <a:off x="0" y="0"/>
          <a:ext cx="0" cy="0"/>
          <a:chOff x="0" y="0"/>
          <a:chExt cx="0" cy="0"/>
        </a:xfrm>
      </p:grpSpPr>
      <p:sp>
        <p:nvSpPr>
          <p:cNvPr id="3" name="長方形 2">
            <a:extLst>
              <a:ext uri="{FF2B5EF4-FFF2-40B4-BE49-F238E27FC236}">
                <a16:creationId xmlns:a16="http://schemas.microsoft.com/office/drawing/2014/main" id="{82B5AB06-9792-445C-9B3C-103D5EBCE6D9}"/>
              </a:ext>
              <a:ext uri="{C183D7F6-B498-43B3-948B-1728B52AA6E4}">
                <adec:decorative xmlns:adec="http://schemas.microsoft.com/office/drawing/2017/decorative" val="1"/>
              </a:ext>
            </a:extLst>
          </p:cNvPr>
          <p:cNvSpPr/>
          <p:nvPr userDrawn="1"/>
        </p:nvSpPr>
        <p:spPr>
          <a:xfrm>
            <a:off x="0" y="0"/>
            <a:ext cx="12192000" cy="2170545"/>
          </a:xfrm>
          <a:prstGeom prst="rect">
            <a:avLst/>
          </a:prstGeom>
          <a:solidFill>
            <a:schemeClr val="accent2">
              <a:lumMod val="20000"/>
              <a:lumOff val="80000"/>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ja-JP" altLang="en-US" noProof="0">
              <a:latin typeface="Meiryo UI" panose="020B0604030504040204" pitchFamily="50" charset="-128"/>
              <a:ea typeface="Meiryo UI" panose="020B0604030504040204" pitchFamily="50" charset="-128"/>
            </a:endParaRPr>
          </a:p>
        </p:txBody>
      </p:sp>
      <p:sp>
        <p:nvSpPr>
          <p:cNvPr id="2" name="タイトル 1">
            <a:extLst>
              <a:ext uri="{FF2B5EF4-FFF2-40B4-BE49-F238E27FC236}">
                <a16:creationId xmlns:a16="http://schemas.microsoft.com/office/drawing/2014/main" id="{B6AEFB40-063A-41A7-9581-865BBE62C3C5}"/>
              </a:ext>
            </a:extLst>
          </p:cNvPr>
          <p:cNvSpPr>
            <a:spLocks noGrp="1"/>
          </p:cNvSpPr>
          <p:nvPr>
            <p:ph type="title" hasCustomPrompt="1"/>
          </p:nvPr>
        </p:nvSpPr>
        <p:spPr>
          <a:xfrm>
            <a:off x="838200" y="597992"/>
            <a:ext cx="10515600" cy="994835"/>
          </a:xfrm>
          <a:prstGeom prst="rect">
            <a:avLst/>
          </a:prstGeom>
        </p:spPr>
        <p:txBody>
          <a:bodyPr rtlCol="0" anchor="ctr"/>
          <a:lstStyle>
            <a:lvl1pPr algn="ctr">
              <a:defRPr sz="2400" cap="all" spc="100" baseline="0">
                <a:solidFill>
                  <a:schemeClr val="tx2">
                    <a:lumMod val="75000"/>
                  </a:schemeClr>
                </a:solidFill>
                <a:latin typeface="Meiryo UI" panose="020B0604030504040204" pitchFamily="50" charset="-128"/>
                <a:ea typeface="Meiryo UI" panose="020B0604030504040204" pitchFamily="50" charset="-128"/>
              </a:defRPr>
            </a:lvl1pPr>
          </a:lstStyle>
          <a:p>
            <a:pPr rtl="0"/>
            <a:r>
              <a:rPr lang="ja-JP" altLang="en-US" noProof="0"/>
              <a:t>クリックしてタイトルを追加</a:t>
            </a:r>
          </a:p>
        </p:txBody>
      </p:sp>
      <p:sp>
        <p:nvSpPr>
          <p:cNvPr id="5" name="図プレースホルダー 4">
            <a:extLst>
              <a:ext uri="{FF2B5EF4-FFF2-40B4-BE49-F238E27FC236}">
                <a16:creationId xmlns:a16="http://schemas.microsoft.com/office/drawing/2014/main" id="{4C3BAD53-6B4A-490D-BE06-B5A0B068755B}"/>
              </a:ext>
            </a:extLst>
          </p:cNvPr>
          <p:cNvSpPr>
            <a:spLocks noGrp="1"/>
          </p:cNvSpPr>
          <p:nvPr>
            <p:ph type="pic" sz="quarter" idx="23"/>
          </p:nvPr>
        </p:nvSpPr>
        <p:spPr>
          <a:xfrm>
            <a:off x="1632608" y="2982740"/>
            <a:ext cx="603504" cy="603504"/>
          </a:xfrm>
          <a:prstGeom prst="rect">
            <a:avLst/>
          </a:prstGeom>
        </p:spPr>
        <p:txBody>
          <a:bodyPr rtlCol="0"/>
          <a:lstStyle>
            <a:lvl1pPr marL="0" indent="0" algn="ctr">
              <a:buNone/>
              <a:defRPr sz="1100">
                <a:latin typeface="Meiryo UI" panose="020B0604030504040204" pitchFamily="50" charset="-128"/>
                <a:ea typeface="Meiryo UI" panose="020B0604030504040204" pitchFamily="50" charset="-128"/>
              </a:defRPr>
            </a:lvl1pPr>
          </a:lstStyle>
          <a:p>
            <a:pPr rtl="0"/>
            <a:r>
              <a:rPr lang="ja-JP" altLang="en-US" noProof="0"/>
              <a:t>アイコンをクリックして図を追加</a:t>
            </a:r>
          </a:p>
        </p:txBody>
      </p:sp>
      <p:sp>
        <p:nvSpPr>
          <p:cNvPr id="22" name="図プレースホルダー 4">
            <a:extLst>
              <a:ext uri="{FF2B5EF4-FFF2-40B4-BE49-F238E27FC236}">
                <a16:creationId xmlns:a16="http://schemas.microsoft.com/office/drawing/2014/main" id="{30E1FC4A-DE44-4B85-856E-E2480DF55A80}"/>
              </a:ext>
            </a:extLst>
          </p:cNvPr>
          <p:cNvSpPr>
            <a:spLocks noGrp="1"/>
          </p:cNvSpPr>
          <p:nvPr>
            <p:ph type="pic" sz="quarter" idx="24"/>
          </p:nvPr>
        </p:nvSpPr>
        <p:spPr>
          <a:xfrm>
            <a:off x="4388240" y="2981421"/>
            <a:ext cx="603504" cy="594360"/>
          </a:xfrm>
          <a:prstGeom prst="rect">
            <a:avLst/>
          </a:prstGeom>
        </p:spPr>
        <p:txBody>
          <a:bodyPr rtlCol="0"/>
          <a:lstStyle>
            <a:lvl1pPr marL="0" indent="0" algn="ctr">
              <a:buNone/>
              <a:defRPr sz="1100">
                <a:latin typeface="Meiryo UI" panose="020B0604030504040204" pitchFamily="50" charset="-128"/>
                <a:ea typeface="Meiryo UI" panose="020B0604030504040204" pitchFamily="50" charset="-128"/>
              </a:defRPr>
            </a:lvl1pPr>
          </a:lstStyle>
          <a:p>
            <a:pPr rtl="0"/>
            <a:r>
              <a:rPr lang="ja-JP" altLang="en-US" noProof="0"/>
              <a:t>アイコンをクリックして図を追加</a:t>
            </a:r>
          </a:p>
        </p:txBody>
      </p:sp>
      <p:sp>
        <p:nvSpPr>
          <p:cNvPr id="23" name="図プレースホルダー 4">
            <a:extLst>
              <a:ext uri="{FF2B5EF4-FFF2-40B4-BE49-F238E27FC236}">
                <a16:creationId xmlns:a16="http://schemas.microsoft.com/office/drawing/2014/main" id="{02E70B7A-F000-4D8D-9BDF-E10FF6B38374}"/>
              </a:ext>
            </a:extLst>
          </p:cNvPr>
          <p:cNvSpPr>
            <a:spLocks noGrp="1"/>
          </p:cNvSpPr>
          <p:nvPr>
            <p:ph type="pic" sz="quarter" idx="25"/>
          </p:nvPr>
        </p:nvSpPr>
        <p:spPr>
          <a:xfrm>
            <a:off x="7182902" y="2983163"/>
            <a:ext cx="603504" cy="603504"/>
          </a:xfrm>
          <a:prstGeom prst="rect">
            <a:avLst/>
          </a:prstGeom>
        </p:spPr>
        <p:txBody>
          <a:bodyPr rtlCol="0"/>
          <a:lstStyle>
            <a:lvl1pPr marL="0" indent="0" algn="ctr">
              <a:buNone/>
              <a:defRPr sz="1100">
                <a:latin typeface="Meiryo UI" panose="020B0604030504040204" pitchFamily="50" charset="-128"/>
                <a:ea typeface="Meiryo UI" panose="020B0604030504040204" pitchFamily="50" charset="-128"/>
              </a:defRPr>
            </a:lvl1pPr>
          </a:lstStyle>
          <a:p>
            <a:pPr rtl="0"/>
            <a:r>
              <a:rPr lang="ja-JP" altLang="en-US" noProof="0"/>
              <a:t>アイコンをクリックして図を追加</a:t>
            </a:r>
          </a:p>
        </p:txBody>
      </p:sp>
      <p:sp>
        <p:nvSpPr>
          <p:cNvPr id="24" name="図プレースホルダー 4">
            <a:extLst>
              <a:ext uri="{FF2B5EF4-FFF2-40B4-BE49-F238E27FC236}">
                <a16:creationId xmlns:a16="http://schemas.microsoft.com/office/drawing/2014/main" id="{1CED61F8-3F2F-4611-8E56-88AAF763257E}"/>
              </a:ext>
            </a:extLst>
          </p:cNvPr>
          <p:cNvSpPr>
            <a:spLocks noGrp="1"/>
          </p:cNvSpPr>
          <p:nvPr>
            <p:ph type="pic" sz="quarter" idx="26"/>
          </p:nvPr>
        </p:nvSpPr>
        <p:spPr>
          <a:xfrm>
            <a:off x="9927648" y="3001928"/>
            <a:ext cx="594360" cy="594360"/>
          </a:xfrm>
          <a:prstGeom prst="rect">
            <a:avLst/>
          </a:prstGeom>
        </p:spPr>
        <p:txBody>
          <a:bodyPr rtlCol="0"/>
          <a:lstStyle>
            <a:lvl1pPr marL="0" indent="0" algn="ctr">
              <a:buNone/>
              <a:defRPr sz="1100">
                <a:latin typeface="Meiryo UI" panose="020B0604030504040204" pitchFamily="50" charset="-128"/>
                <a:ea typeface="Meiryo UI" panose="020B0604030504040204" pitchFamily="50" charset="-128"/>
              </a:defRPr>
            </a:lvl1pPr>
          </a:lstStyle>
          <a:p>
            <a:pPr rtl="0"/>
            <a:r>
              <a:rPr lang="ja-JP" altLang="en-US" noProof="0"/>
              <a:t>アイコンをクリックして図を追加</a:t>
            </a:r>
          </a:p>
        </p:txBody>
      </p:sp>
      <p:sp>
        <p:nvSpPr>
          <p:cNvPr id="30" name="テキスト プレースホルダー 10">
            <a:extLst>
              <a:ext uri="{FF2B5EF4-FFF2-40B4-BE49-F238E27FC236}">
                <a16:creationId xmlns:a16="http://schemas.microsoft.com/office/drawing/2014/main" id="{B7058D0A-FADA-4AE8-99E1-90B4E5D358AC}"/>
              </a:ext>
            </a:extLst>
          </p:cNvPr>
          <p:cNvSpPr>
            <a:spLocks noGrp="1"/>
          </p:cNvSpPr>
          <p:nvPr>
            <p:ph type="body" sz="quarter" idx="16" hasCustomPrompt="1"/>
          </p:nvPr>
        </p:nvSpPr>
        <p:spPr>
          <a:xfrm>
            <a:off x="740800" y="3608439"/>
            <a:ext cx="2351446" cy="491509"/>
          </a:xfrm>
          <a:prstGeom prst="rect">
            <a:avLst/>
          </a:prstGeom>
        </p:spPr>
        <p:txBody>
          <a:bodyPr rtlCol="0" anchor="b"/>
          <a:lstStyle>
            <a:lvl1pPr marL="0" indent="0" algn="ctr">
              <a:buNone/>
              <a:defRPr sz="1800" cap="all" spc="100" baseline="0">
                <a:solidFill>
                  <a:schemeClr val="accent5">
                    <a:lumMod val="50000"/>
                  </a:schemeClr>
                </a:solidFill>
                <a:latin typeface="Meiryo UI" panose="020B0604030504040204" pitchFamily="50" charset="-128"/>
                <a:ea typeface="Meiryo UI" panose="020B0604030504040204" pitchFamily="50" charset="-128"/>
              </a:defRPr>
            </a:lvl1pPr>
          </a:lstStyle>
          <a:p>
            <a:pPr lvl="0" rtl="0"/>
            <a:r>
              <a:rPr lang="ja-JP" altLang="en-US" noProof="0"/>
              <a:t>クリックしてサブタイトルを追加</a:t>
            </a:r>
          </a:p>
        </p:txBody>
      </p:sp>
      <p:sp>
        <p:nvSpPr>
          <p:cNvPr id="28" name="テキスト プレースホルダー 10">
            <a:extLst>
              <a:ext uri="{FF2B5EF4-FFF2-40B4-BE49-F238E27FC236}">
                <a16:creationId xmlns:a16="http://schemas.microsoft.com/office/drawing/2014/main" id="{3B7B90F8-2155-4E8A-BCE9-7780EE14ED2C}"/>
              </a:ext>
            </a:extLst>
          </p:cNvPr>
          <p:cNvSpPr>
            <a:spLocks noGrp="1"/>
          </p:cNvSpPr>
          <p:nvPr>
            <p:ph type="body" sz="quarter" idx="12" hasCustomPrompt="1"/>
          </p:nvPr>
        </p:nvSpPr>
        <p:spPr>
          <a:xfrm>
            <a:off x="740800" y="4036041"/>
            <a:ext cx="2351446" cy="1704547"/>
          </a:xfrm>
          <a:prstGeom prst="rect">
            <a:avLst/>
          </a:prstGeom>
        </p:spPr>
        <p:txBody>
          <a:bodyPr rtlCol="0" anchor="t"/>
          <a:lstStyle>
            <a:lvl1pPr marL="0" indent="0" algn="ctr">
              <a:lnSpc>
                <a:spcPct val="100000"/>
              </a:lnSpc>
              <a:spcBef>
                <a:spcPts val="0"/>
              </a:spcBef>
              <a:buNone/>
              <a:defRPr sz="1600" cap="none" spc="100" baseline="0">
                <a:solidFill>
                  <a:schemeClr val="tx1"/>
                </a:solidFill>
                <a:latin typeface="Meiryo UI" panose="020B0604030504040204" pitchFamily="50" charset="-128"/>
                <a:ea typeface="Meiryo UI" panose="020B0604030504040204" pitchFamily="50" charset="-128"/>
              </a:defRPr>
            </a:lvl1pPr>
          </a:lstStyle>
          <a:p>
            <a:pPr lvl="0" rtl="0"/>
            <a:r>
              <a:rPr lang="ja-JP" altLang="en-US" noProof="0"/>
              <a:t>クリックしてテキストを追加</a:t>
            </a:r>
          </a:p>
        </p:txBody>
      </p:sp>
      <p:sp>
        <p:nvSpPr>
          <p:cNvPr id="44" name="テキスト プレースホルダー 10">
            <a:extLst>
              <a:ext uri="{FF2B5EF4-FFF2-40B4-BE49-F238E27FC236}">
                <a16:creationId xmlns:a16="http://schemas.microsoft.com/office/drawing/2014/main" id="{9C0C6E63-A45B-409B-824C-FAA0CC56EC89}"/>
              </a:ext>
            </a:extLst>
          </p:cNvPr>
          <p:cNvSpPr>
            <a:spLocks noGrp="1"/>
          </p:cNvSpPr>
          <p:nvPr>
            <p:ph type="body" sz="quarter" idx="18" hasCustomPrompt="1"/>
          </p:nvPr>
        </p:nvSpPr>
        <p:spPr>
          <a:xfrm>
            <a:off x="3508580" y="3608439"/>
            <a:ext cx="2351446" cy="491509"/>
          </a:xfrm>
          <a:prstGeom prst="rect">
            <a:avLst/>
          </a:prstGeom>
        </p:spPr>
        <p:txBody>
          <a:bodyPr rtlCol="0" anchor="b"/>
          <a:lstStyle>
            <a:lvl1pPr marL="0" indent="0" algn="ctr">
              <a:buNone/>
              <a:defRPr sz="1800" cap="all" spc="100" baseline="0">
                <a:solidFill>
                  <a:schemeClr val="accent5">
                    <a:lumMod val="50000"/>
                  </a:schemeClr>
                </a:solidFill>
                <a:latin typeface="Meiryo UI" panose="020B0604030504040204" pitchFamily="50" charset="-128"/>
                <a:ea typeface="Meiryo UI" panose="020B0604030504040204" pitchFamily="50" charset="-128"/>
              </a:defRPr>
            </a:lvl1pPr>
          </a:lstStyle>
          <a:p>
            <a:pPr lvl="0" rtl="0"/>
            <a:r>
              <a:rPr lang="ja-JP" altLang="en-US" noProof="0"/>
              <a:t>クリックしてサブタイトルを追加</a:t>
            </a:r>
          </a:p>
        </p:txBody>
      </p:sp>
      <p:sp>
        <p:nvSpPr>
          <p:cNvPr id="43" name="テキスト プレースホルダー 10">
            <a:extLst>
              <a:ext uri="{FF2B5EF4-FFF2-40B4-BE49-F238E27FC236}">
                <a16:creationId xmlns:a16="http://schemas.microsoft.com/office/drawing/2014/main" id="{B910C319-3589-469F-9A8A-173CB714BA47}"/>
              </a:ext>
            </a:extLst>
          </p:cNvPr>
          <p:cNvSpPr>
            <a:spLocks noGrp="1"/>
          </p:cNvSpPr>
          <p:nvPr>
            <p:ph type="body" sz="quarter" idx="17" hasCustomPrompt="1"/>
          </p:nvPr>
        </p:nvSpPr>
        <p:spPr>
          <a:xfrm>
            <a:off x="3508580" y="4036041"/>
            <a:ext cx="2351446" cy="1704547"/>
          </a:xfrm>
          <a:prstGeom prst="rect">
            <a:avLst/>
          </a:prstGeom>
        </p:spPr>
        <p:txBody>
          <a:bodyPr rtlCol="0" anchor="t"/>
          <a:lstStyle>
            <a:lvl1pPr marL="0" indent="0" algn="ctr">
              <a:lnSpc>
                <a:spcPct val="100000"/>
              </a:lnSpc>
              <a:spcBef>
                <a:spcPts val="0"/>
              </a:spcBef>
              <a:buNone/>
              <a:defRPr sz="1600" cap="none" spc="100" baseline="0">
                <a:solidFill>
                  <a:schemeClr val="tx1"/>
                </a:solidFill>
                <a:latin typeface="Meiryo UI" panose="020B0604030504040204" pitchFamily="50" charset="-128"/>
                <a:ea typeface="Meiryo UI" panose="020B0604030504040204" pitchFamily="50" charset="-128"/>
              </a:defRPr>
            </a:lvl1pPr>
          </a:lstStyle>
          <a:p>
            <a:pPr lvl="0" rtl="0"/>
            <a:r>
              <a:rPr lang="ja-JP" altLang="en-US" noProof="0"/>
              <a:t>クリックしてテキストを追加</a:t>
            </a:r>
          </a:p>
        </p:txBody>
      </p:sp>
      <p:sp>
        <p:nvSpPr>
          <p:cNvPr id="46" name="テキスト プレースホルダー 10">
            <a:extLst>
              <a:ext uri="{FF2B5EF4-FFF2-40B4-BE49-F238E27FC236}">
                <a16:creationId xmlns:a16="http://schemas.microsoft.com/office/drawing/2014/main" id="{D9802FCD-21E3-4F6F-B57C-02AEB618FE8B}"/>
              </a:ext>
            </a:extLst>
          </p:cNvPr>
          <p:cNvSpPr>
            <a:spLocks noGrp="1"/>
          </p:cNvSpPr>
          <p:nvPr>
            <p:ph type="body" sz="quarter" idx="20" hasCustomPrompt="1"/>
          </p:nvPr>
        </p:nvSpPr>
        <p:spPr>
          <a:xfrm>
            <a:off x="6303400" y="3608439"/>
            <a:ext cx="2351446" cy="491509"/>
          </a:xfrm>
          <a:prstGeom prst="rect">
            <a:avLst/>
          </a:prstGeom>
        </p:spPr>
        <p:txBody>
          <a:bodyPr rtlCol="0" anchor="b"/>
          <a:lstStyle>
            <a:lvl1pPr marL="0" indent="0" algn="ctr">
              <a:buNone/>
              <a:defRPr sz="1800" cap="all" spc="100" baseline="0">
                <a:solidFill>
                  <a:schemeClr val="accent5">
                    <a:lumMod val="50000"/>
                  </a:schemeClr>
                </a:solidFill>
                <a:latin typeface="Meiryo UI" panose="020B0604030504040204" pitchFamily="50" charset="-128"/>
                <a:ea typeface="Meiryo UI" panose="020B0604030504040204" pitchFamily="50" charset="-128"/>
              </a:defRPr>
            </a:lvl1pPr>
          </a:lstStyle>
          <a:p>
            <a:pPr lvl="0" rtl="0"/>
            <a:r>
              <a:rPr lang="ja-JP" altLang="en-US" noProof="0"/>
              <a:t>クリックしてサブタイトルを追加</a:t>
            </a:r>
          </a:p>
        </p:txBody>
      </p:sp>
      <p:sp>
        <p:nvSpPr>
          <p:cNvPr id="45" name="テキスト プレースホルダー 10">
            <a:extLst>
              <a:ext uri="{FF2B5EF4-FFF2-40B4-BE49-F238E27FC236}">
                <a16:creationId xmlns:a16="http://schemas.microsoft.com/office/drawing/2014/main" id="{4AFEE648-F3AD-453E-895B-F43C7415C7BC}"/>
              </a:ext>
            </a:extLst>
          </p:cNvPr>
          <p:cNvSpPr>
            <a:spLocks noGrp="1"/>
          </p:cNvSpPr>
          <p:nvPr>
            <p:ph type="body" sz="quarter" idx="19" hasCustomPrompt="1"/>
          </p:nvPr>
        </p:nvSpPr>
        <p:spPr>
          <a:xfrm>
            <a:off x="6303400" y="4036041"/>
            <a:ext cx="2351446" cy="1704547"/>
          </a:xfrm>
          <a:prstGeom prst="rect">
            <a:avLst/>
          </a:prstGeom>
        </p:spPr>
        <p:txBody>
          <a:bodyPr rtlCol="0" anchor="t"/>
          <a:lstStyle>
            <a:lvl1pPr marL="0" indent="0" algn="ctr">
              <a:lnSpc>
                <a:spcPct val="100000"/>
              </a:lnSpc>
              <a:spcBef>
                <a:spcPts val="0"/>
              </a:spcBef>
              <a:buNone/>
              <a:defRPr sz="1600" cap="none" spc="100" baseline="0">
                <a:solidFill>
                  <a:schemeClr val="tx1"/>
                </a:solidFill>
                <a:latin typeface="Meiryo UI" panose="020B0604030504040204" pitchFamily="50" charset="-128"/>
                <a:ea typeface="Meiryo UI" panose="020B0604030504040204" pitchFamily="50" charset="-128"/>
              </a:defRPr>
            </a:lvl1pPr>
          </a:lstStyle>
          <a:p>
            <a:pPr lvl="0" rtl="0"/>
            <a:r>
              <a:rPr lang="ja-JP" altLang="en-US" noProof="0"/>
              <a:t>クリックしてテキストを追加</a:t>
            </a:r>
          </a:p>
        </p:txBody>
      </p:sp>
      <p:sp>
        <p:nvSpPr>
          <p:cNvPr id="48" name="テキスト プレースホルダー 10">
            <a:extLst>
              <a:ext uri="{FF2B5EF4-FFF2-40B4-BE49-F238E27FC236}">
                <a16:creationId xmlns:a16="http://schemas.microsoft.com/office/drawing/2014/main" id="{AA760860-8E89-42DD-87FD-F9951F283727}"/>
              </a:ext>
            </a:extLst>
          </p:cNvPr>
          <p:cNvSpPr>
            <a:spLocks noGrp="1"/>
          </p:cNvSpPr>
          <p:nvPr>
            <p:ph type="body" sz="quarter" idx="22" hasCustomPrompt="1"/>
          </p:nvPr>
        </p:nvSpPr>
        <p:spPr>
          <a:xfrm>
            <a:off x="9071180" y="3608439"/>
            <a:ext cx="2351446" cy="491509"/>
          </a:xfrm>
          <a:prstGeom prst="rect">
            <a:avLst/>
          </a:prstGeom>
        </p:spPr>
        <p:txBody>
          <a:bodyPr rtlCol="0" anchor="b"/>
          <a:lstStyle>
            <a:lvl1pPr marL="0" indent="0" algn="ctr">
              <a:buNone/>
              <a:defRPr sz="1800" cap="all" spc="100" baseline="0">
                <a:solidFill>
                  <a:schemeClr val="accent5">
                    <a:lumMod val="50000"/>
                  </a:schemeClr>
                </a:solidFill>
                <a:latin typeface="Meiryo UI" panose="020B0604030504040204" pitchFamily="50" charset="-128"/>
                <a:ea typeface="Meiryo UI" panose="020B0604030504040204" pitchFamily="50" charset="-128"/>
              </a:defRPr>
            </a:lvl1pPr>
          </a:lstStyle>
          <a:p>
            <a:pPr lvl="0" rtl="0"/>
            <a:r>
              <a:rPr lang="ja-JP" altLang="en-US" noProof="0"/>
              <a:t>クリックしてサブタイトルを追加</a:t>
            </a:r>
          </a:p>
        </p:txBody>
      </p:sp>
      <p:sp>
        <p:nvSpPr>
          <p:cNvPr id="47" name="テキスト プレースホルダー 10">
            <a:extLst>
              <a:ext uri="{FF2B5EF4-FFF2-40B4-BE49-F238E27FC236}">
                <a16:creationId xmlns:a16="http://schemas.microsoft.com/office/drawing/2014/main" id="{5FD2DFE0-D25E-4B72-A2B4-C40CF72D522E}"/>
              </a:ext>
            </a:extLst>
          </p:cNvPr>
          <p:cNvSpPr>
            <a:spLocks noGrp="1"/>
          </p:cNvSpPr>
          <p:nvPr>
            <p:ph type="body" sz="quarter" idx="21" hasCustomPrompt="1"/>
          </p:nvPr>
        </p:nvSpPr>
        <p:spPr>
          <a:xfrm>
            <a:off x="9071180" y="4036041"/>
            <a:ext cx="2351446" cy="1704547"/>
          </a:xfrm>
          <a:prstGeom prst="rect">
            <a:avLst/>
          </a:prstGeom>
        </p:spPr>
        <p:txBody>
          <a:bodyPr rtlCol="0" anchor="t"/>
          <a:lstStyle>
            <a:lvl1pPr marL="0" indent="0" algn="ctr">
              <a:lnSpc>
                <a:spcPct val="100000"/>
              </a:lnSpc>
              <a:spcBef>
                <a:spcPts val="0"/>
              </a:spcBef>
              <a:buNone/>
              <a:defRPr sz="1600" cap="none" spc="100" baseline="0">
                <a:solidFill>
                  <a:schemeClr val="tx1"/>
                </a:solidFill>
                <a:latin typeface="Meiryo UI" panose="020B0604030504040204" pitchFamily="50" charset="-128"/>
                <a:ea typeface="Meiryo UI" panose="020B0604030504040204" pitchFamily="50" charset="-128"/>
              </a:defRPr>
            </a:lvl1pPr>
          </a:lstStyle>
          <a:p>
            <a:pPr lvl="0" rtl="0"/>
            <a:r>
              <a:rPr lang="ja-JP" altLang="en-US" noProof="0"/>
              <a:t>クリックしてテキストを追加</a:t>
            </a:r>
          </a:p>
        </p:txBody>
      </p:sp>
      <p:sp>
        <p:nvSpPr>
          <p:cNvPr id="40" name="日付プレースホルダー 3">
            <a:extLst>
              <a:ext uri="{FF2B5EF4-FFF2-40B4-BE49-F238E27FC236}">
                <a16:creationId xmlns:a16="http://schemas.microsoft.com/office/drawing/2014/main" id="{573EDDB2-8AC2-4A88-95EE-20082E77DEB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spc="100" baseline="0">
                <a:solidFill>
                  <a:schemeClr val="bg2">
                    <a:lumMod val="50000"/>
                  </a:schemeClr>
                </a:solidFill>
                <a:latin typeface="Meiryo UI" panose="020B0604030504040204" pitchFamily="50" charset="-128"/>
                <a:ea typeface="Meiryo UI" panose="020B0604030504040204" pitchFamily="50" charset="-128"/>
              </a:defRPr>
            </a:lvl1pPr>
          </a:lstStyle>
          <a:p>
            <a:r>
              <a:rPr lang="en-US" altLang="ja-JP"/>
              <a:t>20XX</a:t>
            </a:r>
            <a:endParaRPr lang="ja-JP" altLang="en-US"/>
          </a:p>
        </p:txBody>
      </p:sp>
      <p:sp>
        <p:nvSpPr>
          <p:cNvPr id="41" name="フッター プレースホルダー 4">
            <a:extLst>
              <a:ext uri="{FF2B5EF4-FFF2-40B4-BE49-F238E27FC236}">
                <a16:creationId xmlns:a16="http://schemas.microsoft.com/office/drawing/2014/main" id="{325A34CF-B8DC-4A28-86BC-8D450E3D3C5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b="1" i="0" cap="all" spc="100" baseline="0">
                <a:solidFill>
                  <a:schemeClr val="bg2">
                    <a:lumMod val="50000"/>
                  </a:schemeClr>
                </a:solidFill>
                <a:latin typeface="Meiryo UI" panose="020B0604030504040204" pitchFamily="50" charset="-128"/>
                <a:ea typeface="Meiryo UI" panose="020B0604030504040204" pitchFamily="50" charset="-128"/>
              </a:defRPr>
            </a:lvl1pPr>
          </a:lstStyle>
          <a:p>
            <a:r>
              <a:rPr lang="ja-JP" altLang="en-US"/>
              <a:t>ピッチ デッキ</a:t>
            </a:r>
            <a:endParaRPr lang="ja-JP" altLang="en-US">
              <a:latin typeface="Meiryo UI" panose="020B0604030504040204" pitchFamily="50" charset="-128"/>
            </a:endParaRPr>
          </a:p>
        </p:txBody>
      </p:sp>
      <p:sp>
        <p:nvSpPr>
          <p:cNvPr id="42" name="スライド番号プレースホルダー 5">
            <a:extLst>
              <a:ext uri="{FF2B5EF4-FFF2-40B4-BE49-F238E27FC236}">
                <a16:creationId xmlns:a16="http://schemas.microsoft.com/office/drawing/2014/main" id="{3F009426-0603-4EF7-8DE1-0CA50818F7A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spc="100" baseline="0">
                <a:solidFill>
                  <a:schemeClr val="bg2">
                    <a:lumMod val="50000"/>
                  </a:schemeClr>
                </a:solidFill>
                <a:latin typeface="Meiryo UI" panose="020B0604030504040204" pitchFamily="50" charset="-128"/>
                <a:ea typeface="Meiryo UI" panose="020B0604030504040204" pitchFamily="50" charset="-128"/>
              </a:defRPr>
            </a:lvl1pPr>
          </a:lstStyle>
          <a:p>
            <a:fld id="{EA87306C-81BA-4795-A5CA-9392456A8C1E}" type="slidenum">
              <a:rPr lang="en-US" altLang="ja-JP" smtClean="0"/>
              <a:pPr/>
              <a:t>‹#›</a:t>
            </a:fld>
            <a:endParaRPr lang="ja-JP" altLang="en-US"/>
          </a:p>
        </p:txBody>
      </p:sp>
    </p:spTree>
    <p:extLst>
      <p:ext uri="{BB962C8B-B14F-4D97-AF65-F5344CB8AC3E}">
        <p14:creationId xmlns:p14="http://schemas.microsoft.com/office/powerpoint/2010/main" val="41476556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製品の利点">
    <p:spTree>
      <p:nvGrpSpPr>
        <p:cNvPr id="1" name=""/>
        <p:cNvGrpSpPr/>
        <p:nvPr/>
      </p:nvGrpSpPr>
      <p:grpSpPr>
        <a:xfrm>
          <a:off x="0" y="0"/>
          <a:ext cx="0" cy="0"/>
          <a:chOff x="0" y="0"/>
          <a:chExt cx="0" cy="0"/>
        </a:xfrm>
      </p:grpSpPr>
      <p:sp>
        <p:nvSpPr>
          <p:cNvPr id="11" name="図プレースホルダー 8">
            <a:extLst>
              <a:ext uri="{FF2B5EF4-FFF2-40B4-BE49-F238E27FC236}">
                <a16:creationId xmlns:a16="http://schemas.microsoft.com/office/drawing/2014/main" id="{E090415B-A73D-4D17-B5FA-F442D6C0EB27}"/>
              </a:ext>
            </a:extLst>
          </p:cNvPr>
          <p:cNvSpPr>
            <a:spLocks noGrp="1"/>
          </p:cNvSpPr>
          <p:nvPr>
            <p:ph type="pic" sz="quarter" idx="10" hasCustomPrompt="1"/>
          </p:nvPr>
        </p:nvSpPr>
        <p:spPr>
          <a:xfrm>
            <a:off x="0" y="0"/>
            <a:ext cx="12192000" cy="3429000"/>
          </a:xfrm>
          <a:prstGeom prst="rect">
            <a:avLst/>
          </a:prstGeom>
        </p:spPr>
        <p:txBody>
          <a:bodyPr rtlCol="0"/>
          <a:lstStyle>
            <a:lvl1pPr marL="0" indent="0" algn="ctr">
              <a:buNone/>
              <a:defRPr>
                <a:latin typeface="Meiryo UI" panose="020B0604030504040204" pitchFamily="50" charset="-128"/>
                <a:ea typeface="Meiryo UI" panose="020B0604030504040204" pitchFamily="50" charset="-128"/>
              </a:defRPr>
            </a:lvl1pPr>
          </a:lstStyle>
          <a:p>
            <a:pPr rtl="0"/>
            <a:r>
              <a:rPr lang="ja-JP" altLang="en-US" noProof="0"/>
              <a:t>クリックして写真を追加</a:t>
            </a:r>
          </a:p>
        </p:txBody>
      </p:sp>
      <p:sp>
        <p:nvSpPr>
          <p:cNvPr id="3" name="タイトル 2">
            <a:extLst>
              <a:ext uri="{FF2B5EF4-FFF2-40B4-BE49-F238E27FC236}">
                <a16:creationId xmlns:a16="http://schemas.microsoft.com/office/drawing/2014/main" id="{AB9CB337-B3D4-443D-99C2-B7AE9EB5D243}"/>
              </a:ext>
            </a:extLst>
          </p:cNvPr>
          <p:cNvSpPr>
            <a:spLocks noGrp="1"/>
          </p:cNvSpPr>
          <p:nvPr>
            <p:ph type="title" hasCustomPrompt="1"/>
          </p:nvPr>
        </p:nvSpPr>
        <p:spPr>
          <a:xfrm>
            <a:off x="81279" y="-136525"/>
            <a:ext cx="4979773" cy="6858000"/>
          </a:xfrm>
          <a:prstGeom prst="rect">
            <a:avLst/>
          </a:prstGeom>
          <a:solidFill>
            <a:schemeClr val="accent2">
              <a:alpha val="92000"/>
            </a:schemeClr>
          </a:solidFill>
        </p:spPr>
        <p:txBody>
          <a:bodyPr tIns="3246120" rtlCol="0" anchor="ctr"/>
          <a:lstStyle>
            <a:lvl1pPr algn="ctr">
              <a:defRPr sz="2400" cap="all" spc="100" baseline="0">
                <a:solidFill>
                  <a:schemeClr val="bg1"/>
                </a:solidFill>
                <a:latin typeface="Meiryo UI" panose="020B0604030504040204" pitchFamily="50" charset="-128"/>
                <a:ea typeface="Meiryo UI" panose="020B0604030504040204" pitchFamily="50" charset="-128"/>
              </a:defRPr>
            </a:lvl1pPr>
          </a:lstStyle>
          <a:p>
            <a:pPr rtl="0"/>
            <a:r>
              <a:rPr lang="ja-JP" altLang="en-US" noProof="0"/>
              <a:t>タイトルの追加</a:t>
            </a:r>
          </a:p>
        </p:txBody>
      </p:sp>
      <p:sp>
        <p:nvSpPr>
          <p:cNvPr id="8" name="日付プレースホルダー 3">
            <a:extLst>
              <a:ext uri="{FF2B5EF4-FFF2-40B4-BE49-F238E27FC236}">
                <a16:creationId xmlns:a16="http://schemas.microsoft.com/office/drawing/2014/main" id="{C9AB6E92-BF31-4AA5-B407-78E1D7795AB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spc="100" baseline="0">
                <a:solidFill>
                  <a:schemeClr val="bg1"/>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defRPr>
            </a:lvl1pPr>
          </a:lstStyle>
          <a:p>
            <a:r>
              <a:rPr lang="en-US" altLang="ja-JP"/>
              <a:t>20XX</a:t>
            </a:r>
            <a:endParaRPr lang="ja-JP" altLang="en-US"/>
          </a:p>
        </p:txBody>
      </p:sp>
      <p:sp>
        <p:nvSpPr>
          <p:cNvPr id="9" name="フッター プレースホルダー 4">
            <a:extLst>
              <a:ext uri="{FF2B5EF4-FFF2-40B4-BE49-F238E27FC236}">
                <a16:creationId xmlns:a16="http://schemas.microsoft.com/office/drawing/2014/main" id="{3803124F-8B71-4805-8DBD-A3AB3ED4347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b="1" i="0" cap="all" spc="100" baseline="0">
                <a:solidFill>
                  <a:schemeClr val="bg2">
                    <a:lumMod val="50000"/>
                  </a:schemeClr>
                </a:solidFill>
                <a:latin typeface="Meiryo UI" panose="020B0604030504040204" pitchFamily="50" charset="-128"/>
                <a:ea typeface="Meiryo UI" panose="020B0604030504040204" pitchFamily="50" charset="-128"/>
              </a:defRPr>
            </a:lvl1pPr>
          </a:lstStyle>
          <a:p>
            <a:r>
              <a:rPr lang="ja-JP" altLang="en-US"/>
              <a:t>ピッチ デッキ</a:t>
            </a:r>
            <a:endParaRPr lang="ja-JP" altLang="en-US">
              <a:latin typeface="Meiryo UI" panose="020B0604030504040204" pitchFamily="50" charset="-128"/>
            </a:endParaRPr>
          </a:p>
        </p:txBody>
      </p:sp>
      <p:sp>
        <p:nvSpPr>
          <p:cNvPr id="10" name="スライド番号プレースホルダー 5">
            <a:extLst>
              <a:ext uri="{FF2B5EF4-FFF2-40B4-BE49-F238E27FC236}">
                <a16:creationId xmlns:a16="http://schemas.microsoft.com/office/drawing/2014/main" id="{99A9D64C-A9E2-4148-B514-933547C5B9E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spc="100" baseline="0">
                <a:solidFill>
                  <a:schemeClr val="bg2">
                    <a:lumMod val="50000"/>
                  </a:schemeClr>
                </a:solidFill>
                <a:latin typeface="Meiryo UI" panose="020B0604030504040204" pitchFamily="50" charset="-128"/>
                <a:ea typeface="Meiryo UI" panose="020B0604030504040204" pitchFamily="50" charset="-128"/>
              </a:defRPr>
            </a:lvl1pPr>
          </a:lstStyle>
          <a:p>
            <a:fld id="{EA87306C-81BA-4795-A5CA-9392456A8C1E}" type="slidenum">
              <a:rPr lang="en-US" altLang="ja-JP" smtClean="0"/>
              <a:pPr/>
              <a:t>‹#›</a:t>
            </a:fld>
            <a:endParaRPr lang="ja-JP" altLang="en-US"/>
          </a:p>
        </p:txBody>
      </p:sp>
      <p:sp>
        <p:nvSpPr>
          <p:cNvPr id="15" name="テキスト プレースホルダー 10">
            <a:extLst>
              <a:ext uri="{FF2B5EF4-FFF2-40B4-BE49-F238E27FC236}">
                <a16:creationId xmlns:a16="http://schemas.microsoft.com/office/drawing/2014/main" id="{4218B468-C542-4326-86FA-43DF3A4F3DB9}"/>
              </a:ext>
            </a:extLst>
          </p:cNvPr>
          <p:cNvSpPr>
            <a:spLocks noGrp="1"/>
          </p:cNvSpPr>
          <p:nvPr>
            <p:ph type="body" sz="quarter" idx="16" hasCustomPrompt="1"/>
          </p:nvPr>
        </p:nvSpPr>
        <p:spPr>
          <a:xfrm>
            <a:off x="5743575" y="3972253"/>
            <a:ext cx="5859420" cy="1769419"/>
          </a:xfrm>
          <a:prstGeom prst="rect">
            <a:avLst/>
          </a:prstGeom>
        </p:spPr>
        <p:txBody>
          <a:bodyPr rtlCol="0" anchor="ctr"/>
          <a:lstStyle>
            <a:lvl1pPr marL="0" indent="0" algn="l">
              <a:lnSpc>
                <a:spcPct val="200000"/>
              </a:lnSpc>
              <a:spcBef>
                <a:spcPts val="0"/>
              </a:spcBef>
              <a:buNone/>
              <a:defRPr sz="1800" cap="none" spc="100" baseline="0">
                <a:solidFill>
                  <a:schemeClr val="tx1"/>
                </a:solidFill>
                <a:latin typeface="Meiryo UI" panose="020B0604030504040204" pitchFamily="50" charset="-128"/>
                <a:ea typeface="Meiryo UI" panose="020B0604030504040204" pitchFamily="50" charset="-128"/>
              </a:defRPr>
            </a:lvl1pPr>
          </a:lstStyle>
          <a:p>
            <a:pPr lvl="0" rtl="0"/>
            <a:r>
              <a:rPr lang="ja-JP" altLang="en-US" noProof="0"/>
              <a:t>クリックしてサブタイトルを追加</a:t>
            </a:r>
          </a:p>
        </p:txBody>
      </p:sp>
    </p:spTree>
    <p:extLst>
      <p:ext uri="{BB962C8B-B14F-4D97-AF65-F5344CB8AC3E}">
        <p14:creationId xmlns:p14="http://schemas.microsoft.com/office/powerpoint/2010/main" val="41704208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区切り線スライド">
    <p:spTree>
      <p:nvGrpSpPr>
        <p:cNvPr id="1" name=""/>
        <p:cNvGrpSpPr/>
        <p:nvPr/>
      </p:nvGrpSpPr>
      <p:grpSpPr>
        <a:xfrm>
          <a:off x="0" y="0"/>
          <a:ext cx="0" cy="0"/>
          <a:chOff x="0" y="0"/>
          <a:chExt cx="0" cy="0"/>
        </a:xfrm>
      </p:grpSpPr>
      <p:sp>
        <p:nvSpPr>
          <p:cNvPr id="7" name="図プレースホルダー 7">
            <a:extLst>
              <a:ext uri="{FF2B5EF4-FFF2-40B4-BE49-F238E27FC236}">
                <a16:creationId xmlns:a16="http://schemas.microsoft.com/office/drawing/2014/main" id="{02728A58-8DE2-4B1C-B6CA-F2AED56F4504}"/>
              </a:ext>
            </a:extLst>
          </p:cNvPr>
          <p:cNvSpPr>
            <a:spLocks noGrp="1"/>
          </p:cNvSpPr>
          <p:nvPr>
            <p:ph type="pic" sz="quarter" idx="10" hasCustomPrompt="1"/>
          </p:nvPr>
        </p:nvSpPr>
        <p:spPr>
          <a:xfrm>
            <a:off x="0" y="0"/>
            <a:ext cx="12192000" cy="6858000"/>
          </a:xfrm>
          <a:prstGeom prst="rect">
            <a:avLst/>
          </a:prstGeom>
        </p:spPr>
        <p:txBody>
          <a:bodyPr rtlCol="0"/>
          <a:lstStyle>
            <a:lvl1pPr marL="0" indent="0" algn="ctr">
              <a:buNone/>
              <a:defRPr>
                <a:latin typeface="Meiryo UI" panose="020B0604030504040204" pitchFamily="50" charset="-128"/>
                <a:ea typeface="Meiryo UI" panose="020B0604030504040204" pitchFamily="50" charset="-128"/>
              </a:defRPr>
            </a:lvl1pPr>
          </a:lstStyle>
          <a:p>
            <a:pPr rtl="0"/>
            <a:r>
              <a:rPr lang="ja-JP" altLang="en-US" noProof="0"/>
              <a:t>クリックして写真を追加</a:t>
            </a:r>
          </a:p>
        </p:txBody>
      </p:sp>
      <p:sp>
        <p:nvSpPr>
          <p:cNvPr id="2" name="タイトル 1">
            <a:extLst>
              <a:ext uri="{FF2B5EF4-FFF2-40B4-BE49-F238E27FC236}">
                <a16:creationId xmlns:a16="http://schemas.microsoft.com/office/drawing/2014/main" id="{B69D7CAC-EE78-4BAE-94EA-EBE4BB118115}"/>
              </a:ext>
            </a:extLst>
          </p:cNvPr>
          <p:cNvSpPr>
            <a:spLocks noGrp="1"/>
          </p:cNvSpPr>
          <p:nvPr>
            <p:ph type="title" hasCustomPrompt="1"/>
          </p:nvPr>
        </p:nvSpPr>
        <p:spPr>
          <a:xfrm>
            <a:off x="0" y="2375848"/>
            <a:ext cx="12192000" cy="4491182"/>
          </a:xfrm>
          <a:prstGeom prst="rect">
            <a:avLst/>
          </a:prstGeom>
          <a:solidFill>
            <a:schemeClr val="accent4">
              <a:lumMod val="50000"/>
              <a:alpha val="55000"/>
            </a:schemeClr>
          </a:solidFill>
        </p:spPr>
        <p:txBody>
          <a:bodyPr lIns="3657600" tIns="182880" rIns="3657600" rtlCol="0"/>
          <a:lstStyle>
            <a:lvl1pPr algn="ctr">
              <a:defRPr sz="6000" cap="all" spc="100" baseline="0">
                <a:solidFill>
                  <a:schemeClr val="accent5"/>
                </a:solidFill>
                <a:latin typeface="Meiryo UI" panose="020B0604030504040204" pitchFamily="50" charset="-128"/>
                <a:ea typeface="Meiryo UI" panose="020B0604030504040204" pitchFamily="50" charset="-128"/>
              </a:defRPr>
            </a:lvl1pPr>
          </a:lstStyle>
          <a:p>
            <a:pPr rtl="0"/>
            <a:r>
              <a:rPr lang="ja-JP" altLang="en-US" noProof="0"/>
              <a:t>クリックしてタイトルを追加</a:t>
            </a:r>
          </a:p>
        </p:txBody>
      </p:sp>
    </p:spTree>
    <p:extLst>
      <p:ext uri="{BB962C8B-B14F-4D97-AF65-F5344CB8AC3E}">
        <p14:creationId xmlns:p14="http://schemas.microsoft.com/office/powerpoint/2010/main" val="114832872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ビジネス モデル">
    <p:bg>
      <p:bgPr>
        <a:solidFill>
          <a:schemeClr val="accent5">
            <a:alpha val="10000"/>
          </a:schemeClr>
        </a:solidFill>
        <a:effectLst/>
      </p:bgPr>
    </p:bg>
    <p:spTree>
      <p:nvGrpSpPr>
        <p:cNvPr id="1" name=""/>
        <p:cNvGrpSpPr/>
        <p:nvPr/>
      </p:nvGrpSpPr>
      <p:grpSpPr>
        <a:xfrm>
          <a:off x="0" y="0"/>
          <a:ext cx="0" cy="0"/>
          <a:chOff x="0" y="0"/>
          <a:chExt cx="0" cy="0"/>
        </a:xfrm>
      </p:grpSpPr>
      <p:sp>
        <p:nvSpPr>
          <p:cNvPr id="11" name="図プレースホルダー 8">
            <a:extLst>
              <a:ext uri="{FF2B5EF4-FFF2-40B4-BE49-F238E27FC236}">
                <a16:creationId xmlns:a16="http://schemas.microsoft.com/office/drawing/2014/main" id="{50298920-F98C-4AFF-A39F-BB5644F96EBA}"/>
              </a:ext>
            </a:extLst>
          </p:cNvPr>
          <p:cNvSpPr>
            <a:spLocks noGrp="1"/>
          </p:cNvSpPr>
          <p:nvPr>
            <p:ph type="pic" sz="quarter" idx="10" hasCustomPrompt="1"/>
          </p:nvPr>
        </p:nvSpPr>
        <p:spPr>
          <a:xfrm>
            <a:off x="-1" y="0"/>
            <a:ext cx="6772276" cy="6858000"/>
          </a:xfrm>
          <a:prstGeom prst="rect">
            <a:avLst/>
          </a:prstGeom>
        </p:spPr>
        <p:txBody>
          <a:bodyPr rtlCol="0"/>
          <a:lstStyle>
            <a:lvl1pPr marL="0" indent="0" algn="ctr">
              <a:buNone/>
              <a:defRPr>
                <a:latin typeface="Meiryo UI" panose="020B0604030504040204" pitchFamily="50" charset="-128"/>
                <a:ea typeface="Meiryo UI" panose="020B0604030504040204" pitchFamily="50" charset="-128"/>
              </a:defRPr>
            </a:lvl1pPr>
          </a:lstStyle>
          <a:p>
            <a:pPr rtl="0"/>
            <a:r>
              <a:rPr lang="ja-JP" altLang="en-US" noProof="0"/>
              <a:t>クリックして写真を追加</a:t>
            </a:r>
          </a:p>
        </p:txBody>
      </p:sp>
      <p:sp>
        <p:nvSpPr>
          <p:cNvPr id="2" name="タイトル 1">
            <a:extLst>
              <a:ext uri="{FF2B5EF4-FFF2-40B4-BE49-F238E27FC236}">
                <a16:creationId xmlns:a16="http://schemas.microsoft.com/office/drawing/2014/main" id="{7D906EC1-D867-4113-B1E4-72ADCC4B1586}"/>
              </a:ext>
            </a:extLst>
          </p:cNvPr>
          <p:cNvSpPr>
            <a:spLocks noGrp="1"/>
          </p:cNvSpPr>
          <p:nvPr>
            <p:ph type="title" hasCustomPrompt="1"/>
          </p:nvPr>
        </p:nvSpPr>
        <p:spPr>
          <a:xfrm>
            <a:off x="1861354" y="790901"/>
            <a:ext cx="3049568" cy="640698"/>
          </a:xfrm>
          <a:prstGeom prst="rect">
            <a:avLst/>
          </a:prstGeom>
          <a:gradFill>
            <a:gsLst>
              <a:gs pos="50000">
                <a:schemeClr val="accent1">
                  <a:lumMod val="5000"/>
                  <a:lumOff val="95000"/>
                  <a:alpha val="0"/>
                </a:schemeClr>
              </a:gs>
              <a:gs pos="50000">
                <a:schemeClr val="accent5">
                  <a:alpha val="10000"/>
                </a:schemeClr>
              </a:gs>
            </a:gsLst>
            <a:lin ang="0" scaled="0"/>
          </a:gradFill>
          <a:ln w="28575">
            <a:solidFill>
              <a:schemeClr val="bg1"/>
            </a:solidFill>
          </a:ln>
        </p:spPr>
        <p:txBody>
          <a:bodyPr rtlCol="0" anchor="ctr"/>
          <a:lstStyle>
            <a:lvl1pPr algn="ctr">
              <a:defRPr sz="2400" cap="all" spc="100" baseline="0">
                <a:solidFill>
                  <a:schemeClr val="bg1"/>
                </a:solidFill>
                <a:latin typeface="Meiryo UI" panose="020B0604030504040204" pitchFamily="50" charset="-128"/>
                <a:ea typeface="Meiryo UI" panose="020B0604030504040204" pitchFamily="50" charset="-128"/>
              </a:defRPr>
            </a:lvl1pPr>
          </a:lstStyle>
          <a:p>
            <a:pPr rtl="0"/>
            <a:r>
              <a:rPr lang="ja-JP" altLang="en-US" noProof="0"/>
              <a:t>タイトルの追加</a:t>
            </a:r>
          </a:p>
        </p:txBody>
      </p:sp>
      <p:sp>
        <p:nvSpPr>
          <p:cNvPr id="16" name="テキスト プレースホルダー 10">
            <a:extLst>
              <a:ext uri="{FF2B5EF4-FFF2-40B4-BE49-F238E27FC236}">
                <a16:creationId xmlns:a16="http://schemas.microsoft.com/office/drawing/2014/main" id="{782CE97E-7FF6-4E8B-AF42-9777A2451F87}"/>
              </a:ext>
            </a:extLst>
          </p:cNvPr>
          <p:cNvSpPr>
            <a:spLocks noGrp="1"/>
          </p:cNvSpPr>
          <p:nvPr>
            <p:ph type="body" sz="quarter" idx="16" hasCustomPrompt="1"/>
          </p:nvPr>
        </p:nvSpPr>
        <p:spPr>
          <a:xfrm>
            <a:off x="7822086" y="826720"/>
            <a:ext cx="3421103" cy="426393"/>
          </a:xfrm>
          <a:prstGeom prst="rect">
            <a:avLst/>
          </a:prstGeom>
        </p:spPr>
        <p:txBody>
          <a:bodyPr rtlCol="0" anchor="b"/>
          <a:lstStyle>
            <a:lvl1pPr marL="0" indent="0" algn="l">
              <a:buNone/>
              <a:defRPr sz="1800" cap="all" spc="100" baseline="0">
                <a:solidFill>
                  <a:schemeClr val="accent2"/>
                </a:solidFill>
                <a:latin typeface="Meiryo UI" panose="020B0604030504040204" pitchFamily="50" charset="-128"/>
                <a:ea typeface="Meiryo UI" panose="020B0604030504040204" pitchFamily="50" charset="-128"/>
              </a:defRPr>
            </a:lvl1pPr>
          </a:lstStyle>
          <a:p>
            <a:pPr lvl="0" rtl="0"/>
            <a:r>
              <a:rPr lang="ja-JP" altLang="en-US" noProof="0"/>
              <a:t>クリックしてサブタイトルを追加</a:t>
            </a:r>
          </a:p>
        </p:txBody>
      </p:sp>
      <p:sp>
        <p:nvSpPr>
          <p:cNvPr id="14" name="テキスト プレースホルダー 10">
            <a:extLst>
              <a:ext uri="{FF2B5EF4-FFF2-40B4-BE49-F238E27FC236}">
                <a16:creationId xmlns:a16="http://schemas.microsoft.com/office/drawing/2014/main" id="{F57B5FEE-44D7-4F94-A843-EC7BD802D827}"/>
              </a:ext>
            </a:extLst>
          </p:cNvPr>
          <p:cNvSpPr>
            <a:spLocks noGrp="1"/>
          </p:cNvSpPr>
          <p:nvPr>
            <p:ph type="body" sz="quarter" idx="12" hasCustomPrompt="1"/>
          </p:nvPr>
        </p:nvSpPr>
        <p:spPr>
          <a:xfrm>
            <a:off x="7822086" y="1206225"/>
            <a:ext cx="3421103" cy="1017102"/>
          </a:xfrm>
          <a:prstGeom prst="rect">
            <a:avLst/>
          </a:prstGeom>
        </p:spPr>
        <p:txBody>
          <a:bodyPr rtlCol="0" anchor="t"/>
          <a:lstStyle>
            <a:lvl1pPr marL="0" indent="0" algn="l">
              <a:lnSpc>
                <a:spcPct val="125000"/>
              </a:lnSpc>
              <a:spcBef>
                <a:spcPts val="0"/>
              </a:spcBef>
              <a:buNone/>
              <a:defRPr sz="1600" cap="none" spc="100" baseline="0">
                <a:solidFill>
                  <a:schemeClr val="tx1"/>
                </a:solidFill>
                <a:latin typeface="Meiryo UI" panose="020B0604030504040204" pitchFamily="50" charset="-128"/>
                <a:ea typeface="Meiryo UI" panose="020B0604030504040204" pitchFamily="50" charset="-128"/>
              </a:defRPr>
            </a:lvl1pPr>
          </a:lstStyle>
          <a:p>
            <a:pPr lvl="0" rtl="0"/>
            <a:r>
              <a:rPr lang="ja-JP" altLang="en-US" noProof="0"/>
              <a:t>クリックしてテキストを追加</a:t>
            </a:r>
          </a:p>
        </p:txBody>
      </p:sp>
      <p:sp>
        <p:nvSpPr>
          <p:cNvPr id="36" name="テキスト プレースホルダー 10">
            <a:extLst>
              <a:ext uri="{FF2B5EF4-FFF2-40B4-BE49-F238E27FC236}">
                <a16:creationId xmlns:a16="http://schemas.microsoft.com/office/drawing/2014/main" id="{4250112D-DE79-407A-BBAB-B2BB2CB881C5}"/>
              </a:ext>
            </a:extLst>
          </p:cNvPr>
          <p:cNvSpPr>
            <a:spLocks noGrp="1"/>
          </p:cNvSpPr>
          <p:nvPr>
            <p:ph type="body" sz="quarter" idx="18" hasCustomPrompt="1"/>
          </p:nvPr>
        </p:nvSpPr>
        <p:spPr>
          <a:xfrm>
            <a:off x="7822086" y="2666702"/>
            <a:ext cx="3421103" cy="426393"/>
          </a:xfrm>
          <a:prstGeom prst="rect">
            <a:avLst/>
          </a:prstGeom>
        </p:spPr>
        <p:txBody>
          <a:bodyPr rtlCol="0" anchor="b"/>
          <a:lstStyle>
            <a:lvl1pPr marL="0" indent="0" algn="l">
              <a:buNone/>
              <a:defRPr sz="1800" cap="all" spc="100" baseline="0">
                <a:solidFill>
                  <a:schemeClr val="accent2"/>
                </a:solidFill>
                <a:latin typeface="Meiryo UI" panose="020B0604030504040204" pitchFamily="50" charset="-128"/>
                <a:ea typeface="Meiryo UI" panose="020B0604030504040204" pitchFamily="50" charset="-128"/>
              </a:defRPr>
            </a:lvl1pPr>
          </a:lstStyle>
          <a:p>
            <a:pPr lvl="0" rtl="0"/>
            <a:r>
              <a:rPr lang="ja-JP" altLang="en-US" noProof="0"/>
              <a:t>クリックしてサブタイトルを追加</a:t>
            </a:r>
          </a:p>
        </p:txBody>
      </p:sp>
      <p:sp>
        <p:nvSpPr>
          <p:cNvPr id="35" name="テキスト プレースホルダー 10">
            <a:extLst>
              <a:ext uri="{FF2B5EF4-FFF2-40B4-BE49-F238E27FC236}">
                <a16:creationId xmlns:a16="http://schemas.microsoft.com/office/drawing/2014/main" id="{1C55DCE1-6E6B-4CDD-A9D8-B2A003485698}"/>
              </a:ext>
            </a:extLst>
          </p:cNvPr>
          <p:cNvSpPr>
            <a:spLocks noGrp="1"/>
          </p:cNvSpPr>
          <p:nvPr>
            <p:ph type="body" sz="quarter" idx="17" hasCustomPrompt="1"/>
          </p:nvPr>
        </p:nvSpPr>
        <p:spPr>
          <a:xfrm>
            <a:off x="7822086" y="3046207"/>
            <a:ext cx="3421103" cy="1017102"/>
          </a:xfrm>
          <a:prstGeom prst="rect">
            <a:avLst/>
          </a:prstGeom>
        </p:spPr>
        <p:txBody>
          <a:bodyPr rtlCol="0" anchor="t"/>
          <a:lstStyle>
            <a:lvl1pPr marL="0" indent="0" algn="l">
              <a:lnSpc>
                <a:spcPct val="125000"/>
              </a:lnSpc>
              <a:spcBef>
                <a:spcPts val="0"/>
              </a:spcBef>
              <a:buNone/>
              <a:defRPr sz="1600" cap="none" spc="100" baseline="0">
                <a:solidFill>
                  <a:schemeClr val="tx1"/>
                </a:solidFill>
                <a:latin typeface="Meiryo UI" panose="020B0604030504040204" pitchFamily="50" charset="-128"/>
                <a:ea typeface="Meiryo UI" panose="020B0604030504040204" pitchFamily="50" charset="-128"/>
              </a:defRPr>
            </a:lvl1pPr>
          </a:lstStyle>
          <a:p>
            <a:pPr lvl="0" rtl="0"/>
            <a:r>
              <a:rPr lang="ja-JP" altLang="en-US" noProof="0"/>
              <a:t>クリックしてテキストを追加</a:t>
            </a:r>
          </a:p>
        </p:txBody>
      </p:sp>
      <p:sp>
        <p:nvSpPr>
          <p:cNvPr id="39" name="テキスト プレースホルダー 10">
            <a:extLst>
              <a:ext uri="{FF2B5EF4-FFF2-40B4-BE49-F238E27FC236}">
                <a16:creationId xmlns:a16="http://schemas.microsoft.com/office/drawing/2014/main" id="{9CAE3862-A5E9-4B70-8F14-8F5BFEE3AAEC}"/>
              </a:ext>
            </a:extLst>
          </p:cNvPr>
          <p:cNvSpPr>
            <a:spLocks noGrp="1"/>
          </p:cNvSpPr>
          <p:nvPr>
            <p:ph type="body" sz="quarter" idx="20" hasCustomPrompt="1"/>
          </p:nvPr>
        </p:nvSpPr>
        <p:spPr>
          <a:xfrm>
            <a:off x="7822086" y="4536575"/>
            <a:ext cx="3421103" cy="426393"/>
          </a:xfrm>
          <a:prstGeom prst="rect">
            <a:avLst/>
          </a:prstGeom>
        </p:spPr>
        <p:txBody>
          <a:bodyPr rtlCol="0" anchor="b"/>
          <a:lstStyle>
            <a:lvl1pPr marL="0" indent="0" algn="l">
              <a:buNone/>
              <a:defRPr sz="1800" cap="all" spc="100" baseline="0">
                <a:solidFill>
                  <a:schemeClr val="accent2"/>
                </a:solidFill>
                <a:latin typeface="Meiryo UI" panose="020B0604030504040204" pitchFamily="50" charset="-128"/>
                <a:ea typeface="Meiryo UI" panose="020B0604030504040204" pitchFamily="50" charset="-128"/>
              </a:defRPr>
            </a:lvl1pPr>
          </a:lstStyle>
          <a:p>
            <a:pPr lvl="0" rtl="0"/>
            <a:r>
              <a:rPr lang="ja-JP" altLang="en-US" noProof="0"/>
              <a:t>クリックしてサブタイトルを追加</a:t>
            </a:r>
          </a:p>
        </p:txBody>
      </p:sp>
      <p:sp>
        <p:nvSpPr>
          <p:cNvPr id="38" name="テキスト プレースホルダー 10">
            <a:extLst>
              <a:ext uri="{FF2B5EF4-FFF2-40B4-BE49-F238E27FC236}">
                <a16:creationId xmlns:a16="http://schemas.microsoft.com/office/drawing/2014/main" id="{34C23C4D-3C16-4A17-BF8A-A9C4E2F013E3}"/>
              </a:ext>
            </a:extLst>
          </p:cNvPr>
          <p:cNvSpPr>
            <a:spLocks noGrp="1"/>
          </p:cNvSpPr>
          <p:nvPr>
            <p:ph type="body" sz="quarter" idx="19" hasCustomPrompt="1"/>
          </p:nvPr>
        </p:nvSpPr>
        <p:spPr>
          <a:xfrm>
            <a:off x="7822086" y="4916080"/>
            <a:ext cx="3421103" cy="1017102"/>
          </a:xfrm>
          <a:prstGeom prst="rect">
            <a:avLst/>
          </a:prstGeom>
        </p:spPr>
        <p:txBody>
          <a:bodyPr rtlCol="0" anchor="t"/>
          <a:lstStyle>
            <a:lvl1pPr marL="0" indent="0" algn="l">
              <a:lnSpc>
                <a:spcPct val="125000"/>
              </a:lnSpc>
              <a:spcBef>
                <a:spcPts val="0"/>
              </a:spcBef>
              <a:buNone/>
              <a:defRPr sz="1600" cap="none" spc="100" baseline="0">
                <a:solidFill>
                  <a:schemeClr val="tx1"/>
                </a:solidFill>
                <a:latin typeface="Meiryo UI" panose="020B0604030504040204" pitchFamily="50" charset="-128"/>
                <a:ea typeface="Meiryo UI" panose="020B0604030504040204" pitchFamily="50" charset="-128"/>
              </a:defRPr>
            </a:lvl1pPr>
          </a:lstStyle>
          <a:p>
            <a:pPr lvl="0" rtl="0"/>
            <a:r>
              <a:rPr lang="ja-JP" altLang="en-US" noProof="0"/>
              <a:t>クリックしてテキストを追加</a:t>
            </a:r>
          </a:p>
        </p:txBody>
      </p:sp>
      <p:sp>
        <p:nvSpPr>
          <p:cNvPr id="8" name="日付プレースホルダー 3">
            <a:extLst>
              <a:ext uri="{FF2B5EF4-FFF2-40B4-BE49-F238E27FC236}">
                <a16:creationId xmlns:a16="http://schemas.microsoft.com/office/drawing/2014/main" id="{E0398655-42A6-4DBC-9542-9A8D10B44A63}"/>
              </a:ext>
            </a:extLst>
          </p:cNvPr>
          <p:cNvSpPr>
            <a:spLocks noGrp="1"/>
          </p:cNvSpPr>
          <p:nvPr>
            <p:ph type="dt" sz="half" idx="2"/>
          </p:nvPr>
        </p:nvSpPr>
        <p:spPr>
          <a:xfrm>
            <a:off x="838200" y="6356350"/>
            <a:ext cx="1590675" cy="365125"/>
          </a:xfrm>
          <a:prstGeom prst="rect">
            <a:avLst/>
          </a:prstGeom>
        </p:spPr>
        <p:txBody>
          <a:bodyPr vert="horz" lIns="91440" tIns="45720" rIns="91440" bIns="45720" rtlCol="0" anchor="ctr"/>
          <a:lstStyle>
            <a:lvl1pPr algn="l">
              <a:defRPr sz="1200" spc="100" baseline="0">
                <a:solidFill>
                  <a:schemeClr val="bg1"/>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defRPr>
            </a:lvl1pPr>
          </a:lstStyle>
          <a:p>
            <a:r>
              <a:rPr lang="en-US" altLang="ja-JP"/>
              <a:t>20XX</a:t>
            </a:r>
            <a:endParaRPr lang="ja-JP" altLang="en-US"/>
          </a:p>
        </p:txBody>
      </p:sp>
      <p:sp>
        <p:nvSpPr>
          <p:cNvPr id="9" name="フッター プレースホルダー 4">
            <a:extLst>
              <a:ext uri="{FF2B5EF4-FFF2-40B4-BE49-F238E27FC236}">
                <a16:creationId xmlns:a16="http://schemas.microsoft.com/office/drawing/2014/main" id="{1FF7C44B-1689-4CA8-B0BC-0671EA12750F}"/>
              </a:ext>
            </a:extLst>
          </p:cNvPr>
          <p:cNvSpPr>
            <a:spLocks noGrp="1"/>
          </p:cNvSpPr>
          <p:nvPr>
            <p:ph type="ftr" sz="quarter" idx="3"/>
          </p:nvPr>
        </p:nvSpPr>
        <p:spPr>
          <a:xfrm>
            <a:off x="6473608" y="6356350"/>
            <a:ext cx="2743200" cy="365125"/>
          </a:xfrm>
          <a:prstGeom prst="rect">
            <a:avLst/>
          </a:prstGeom>
        </p:spPr>
        <p:txBody>
          <a:bodyPr vert="horz" lIns="91440" tIns="45720" rIns="91440" bIns="45720" rtlCol="0" anchor="ctr"/>
          <a:lstStyle>
            <a:lvl1pPr algn="ctr">
              <a:defRPr sz="1200" b="1" i="0" cap="all" spc="100" baseline="0">
                <a:solidFill>
                  <a:schemeClr val="bg2">
                    <a:lumMod val="50000"/>
                  </a:schemeClr>
                </a:solidFill>
                <a:effectLst/>
                <a:latin typeface="Meiryo UI" panose="020B0604030504040204" pitchFamily="50" charset="-128"/>
                <a:ea typeface="Meiryo UI" panose="020B0604030504040204" pitchFamily="50" charset="-128"/>
              </a:defRPr>
            </a:lvl1pPr>
          </a:lstStyle>
          <a:p>
            <a:r>
              <a:rPr lang="ja-JP" altLang="en-US"/>
              <a:t>ピッチ デッキ</a:t>
            </a:r>
            <a:endParaRPr lang="ja-JP" altLang="en-US">
              <a:latin typeface="Meiryo UI" panose="020B0604030504040204" pitchFamily="50" charset="-128"/>
            </a:endParaRPr>
          </a:p>
        </p:txBody>
      </p:sp>
      <p:sp>
        <p:nvSpPr>
          <p:cNvPr id="10" name="スライド番号プレースホルダー 5">
            <a:extLst>
              <a:ext uri="{FF2B5EF4-FFF2-40B4-BE49-F238E27FC236}">
                <a16:creationId xmlns:a16="http://schemas.microsoft.com/office/drawing/2014/main" id="{7D6105C8-7607-448C-9CD2-9CA33B49B4DB}"/>
              </a:ext>
            </a:extLst>
          </p:cNvPr>
          <p:cNvSpPr>
            <a:spLocks noGrp="1"/>
          </p:cNvSpPr>
          <p:nvPr>
            <p:ph type="sldNum" sz="quarter" idx="4"/>
          </p:nvPr>
        </p:nvSpPr>
        <p:spPr>
          <a:xfrm>
            <a:off x="9791700" y="6356350"/>
            <a:ext cx="1562100" cy="365125"/>
          </a:xfrm>
          <a:prstGeom prst="rect">
            <a:avLst/>
          </a:prstGeom>
        </p:spPr>
        <p:txBody>
          <a:bodyPr vert="horz" lIns="91440" tIns="45720" rIns="91440" bIns="45720" rtlCol="0" anchor="ctr"/>
          <a:lstStyle>
            <a:lvl1pPr algn="r">
              <a:defRPr sz="1200" spc="100" baseline="0">
                <a:solidFill>
                  <a:schemeClr val="bg2">
                    <a:lumMod val="50000"/>
                  </a:schemeClr>
                </a:solidFill>
                <a:latin typeface="Meiryo UI" panose="020B0604030504040204" pitchFamily="50" charset="-128"/>
                <a:ea typeface="Meiryo UI" panose="020B0604030504040204" pitchFamily="50" charset="-128"/>
              </a:defRPr>
            </a:lvl1pPr>
          </a:lstStyle>
          <a:p>
            <a:fld id="{EA87306C-81BA-4795-A5CA-9392456A8C1E}" type="slidenum">
              <a:rPr lang="en-US" altLang="ja-JP" smtClean="0"/>
              <a:pPr/>
              <a:t>‹#›</a:t>
            </a:fld>
            <a:endParaRPr lang="ja-JP" altLang="en-US"/>
          </a:p>
        </p:txBody>
      </p:sp>
    </p:spTree>
    <p:extLst>
      <p:ext uri="{BB962C8B-B14F-4D97-AF65-F5344CB8AC3E}">
        <p14:creationId xmlns:p14="http://schemas.microsoft.com/office/powerpoint/2010/main" val="200423809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営業案件の概要">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6978E2C-0F13-417A-AD7A-E478D5C3BD4C}"/>
              </a:ext>
            </a:extLst>
          </p:cNvPr>
          <p:cNvSpPr>
            <a:spLocks noGrp="1"/>
          </p:cNvSpPr>
          <p:nvPr>
            <p:ph type="title" hasCustomPrompt="1"/>
          </p:nvPr>
        </p:nvSpPr>
        <p:spPr>
          <a:xfrm>
            <a:off x="808382" y="422661"/>
            <a:ext cx="5200532" cy="720399"/>
          </a:xfrm>
          <a:prstGeom prst="rect">
            <a:avLst/>
          </a:prstGeom>
        </p:spPr>
        <p:txBody>
          <a:bodyPr rtlCol="0" anchor="ctr"/>
          <a:lstStyle>
            <a:lvl1pPr algn="l">
              <a:defRPr sz="2400" cap="all" spc="100" baseline="0">
                <a:solidFill>
                  <a:schemeClr val="accent2"/>
                </a:solidFill>
                <a:latin typeface="Meiryo UI" panose="020B0604030504040204" pitchFamily="50" charset="-128"/>
                <a:ea typeface="Meiryo UI" panose="020B0604030504040204" pitchFamily="50" charset="-128"/>
              </a:defRPr>
            </a:lvl1pPr>
          </a:lstStyle>
          <a:p>
            <a:pPr rtl="0"/>
            <a:r>
              <a:rPr lang="ja-JP" altLang="en-US" noProof="0"/>
              <a:t>クリックしてタイトルを追加</a:t>
            </a:r>
          </a:p>
        </p:txBody>
      </p:sp>
      <p:sp>
        <p:nvSpPr>
          <p:cNvPr id="15" name="テキスト プレースホルダー 10">
            <a:extLst>
              <a:ext uri="{FF2B5EF4-FFF2-40B4-BE49-F238E27FC236}">
                <a16:creationId xmlns:a16="http://schemas.microsoft.com/office/drawing/2014/main" id="{30892B14-4811-4781-A0D4-2D26A55DFF2F}"/>
              </a:ext>
            </a:extLst>
          </p:cNvPr>
          <p:cNvSpPr>
            <a:spLocks noGrp="1"/>
          </p:cNvSpPr>
          <p:nvPr>
            <p:ph type="body" sz="quarter" idx="16" hasCustomPrompt="1"/>
          </p:nvPr>
        </p:nvSpPr>
        <p:spPr>
          <a:xfrm>
            <a:off x="920003" y="1617548"/>
            <a:ext cx="876929" cy="720399"/>
          </a:xfrm>
          <a:prstGeom prst="rect">
            <a:avLst/>
          </a:prstGeom>
          <a:ln w="28575">
            <a:solidFill>
              <a:schemeClr val="accent4"/>
            </a:solidFill>
          </a:ln>
        </p:spPr>
        <p:txBody>
          <a:bodyPr lIns="0" tIns="0" rIns="0" bIns="0" rtlCol="0" anchor="ctr"/>
          <a:lstStyle>
            <a:lvl1pPr marL="0" indent="0" algn="ctr">
              <a:lnSpc>
                <a:spcPct val="100000"/>
              </a:lnSpc>
              <a:spcBef>
                <a:spcPts val="0"/>
              </a:spcBef>
              <a:buNone/>
              <a:defRPr sz="2400" cap="all" spc="100" baseline="0">
                <a:solidFill>
                  <a:schemeClr val="accent5">
                    <a:lumMod val="50000"/>
                  </a:schemeClr>
                </a:solidFill>
                <a:latin typeface="Meiryo UI" panose="020B0604030504040204" pitchFamily="50" charset="-128"/>
                <a:ea typeface="Meiryo UI" panose="020B0604030504040204" pitchFamily="50" charset="-128"/>
              </a:defRPr>
            </a:lvl1pPr>
          </a:lstStyle>
          <a:p>
            <a:pPr lvl="0" rtl="0"/>
            <a:r>
              <a:rPr lang="ja-JP" altLang="en-US" noProof="0"/>
              <a:t>テキスト</a:t>
            </a:r>
          </a:p>
        </p:txBody>
      </p:sp>
      <p:sp>
        <p:nvSpPr>
          <p:cNvPr id="22" name="テキスト プレースホルダー 10">
            <a:extLst>
              <a:ext uri="{FF2B5EF4-FFF2-40B4-BE49-F238E27FC236}">
                <a16:creationId xmlns:a16="http://schemas.microsoft.com/office/drawing/2014/main" id="{950B6E72-89BA-408A-B2C8-8424747605D1}"/>
              </a:ext>
            </a:extLst>
          </p:cNvPr>
          <p:cNvSpPr>
            <a:spLocks noGrp="1"/>
          </p:cNvSpPr>
          <p:nvPr>
            <p:ph type="body" sz="quarter" idx="18" hasCustomPrompt="1"/>
          </p:nvPr>
        </p:nvSpPr>
        <p:spPr>
          <a:xfrm>
            <a:off x="920003" y="3180036"/>
            <a:ext cx="876930" cy="720400"/>
          </a:xfrm>
          <a:prstGeom prst="rect">
            <a:avLst/>
          </a:prstGeom>
          <a:ln w="28575">
            <a:solidFill>
              <a:schemeClr val="accent4"/>
            </a:solidFill>
          </a:ln>
        </p:spPr>
        <p:txBody>
          <a:bodyPr lIns="0" tIns="0" rIns="0" bIns="0" rtlCol="0" anchor="ctr"/>
          <a:lstStyle>
            <a:lvl1pPr marL="0" indent="0" algn="ctr">
              <a:lnSpc>
                <a:spcPct val="100000"/>
              </a:lnSpc>
              <a:spcBef>
                <a:spcPts val="0"/>
              </a:spcBef>
              <a:buNone/>
              <a:defRPr sz="2400" cap="all" spc="100" baseline="0">
                <a:solidFill>
                  <a:schemeClr val="accent5">
                    <a:lumMod val="50000"/>
                  </a:schemeClr>
                </a:solidFill>
                <a:latin typeface="Meiryo UI" panose="020B0604030504040204" pitchFamily="50" charset="-128"/>
                <a:ea typeface="Meiryo UI" panose="020B0604030504040204" pitchFamily="50" charset="-128"/>
              </a:defRPr>
            </a:lvl1pPr>
          </a:lstStyle>
          <a:p>
            <a:pPr lvl="0" rtl="0"/>
            <a:r>
              <a:rPr lang="ja-JP" altLang="en-US" noProof="0"/>
              <a:t>テキスト</a:t>
            </a:r>
          </a:p>
        </p:txBody>
      </p:sp>
      <p:sp>
        <p:nvSpPr>
          <p:cNvPr id="24" name="テキスト プレースホルダー 10">
            <a:extLst>
              <a:ext uri="{FF2B5EF4-FFF2-40B4-BE49-F238E27FC236}">
                <a16:creationId xmlns:a16="http://schemas.microsoft.com/office/drawing/2014/main" id="{1FCE449C-D340-41D2-BDD5-5A31068FC8B8}"/>
              </a:ext>
            </a:extLst>
          </p:cNvPr>
          <p:cNvSpPr>
            <a:spLocks noGrp="1"/>
          </p:cNvSpPr>
          <p:nvPr>
            <p:ph type="body" sz="quarter" idx="20" hasCustomPrompt="1"/>
          </p:nvPr>
        </p:nvSpPr>
        <p:spPr>
          <a:xfrm>
            <a:off x="920003" y="4760985"/>
            <a:ext cx="876930" cy="720400"/>
          </a:xfrm>
          <a:prstGeom prst="rect">
            <a:avLst/>
          </a:prstGeom>
          <a:ln w="28575">
            <a:solidFill>
              <a:schemeClr val="accent4"/>
            </a:solidFill>
          </a:ln>
        </p:spPr>
        <p:txBody>
          <a:bodyPr lIns="0" tIns="0" rIns="0" bIns="0" rtlCol="0" anchor="ctr"/>
          <a:lstStyle>
            <a:lvl1pPr marL="0" indent="0" algn="ctr">
              <a:lnSpc>
                <a:spcPct val="100000"/>
              </a:lnSpc>
              <a:spcBef>
                <a:spcPts val="0"/>
              </a:spcBef>
              <a:buNone/>
              <a:defRPr sz="2400" cap="all" spc="100" baseline="0">
                <a:solidFill>
                  <a:schemeClr val="accent5">
                    <a:lumMod val="50000"/>
                  </a:schemeClr>
                </a:solidFill>
                <a:latin typeface="Meiryo UI" panose="020B0604030504040204" pitchFamily="50" charset="-128"/>
                <a:ea typeface="Meiryo UI" panose="020B0604030504040204" pitchFamily="50" charset="-128"/>
              </a:defRPr>
            </a:lvl1pPr>
          </a:lstStyle>
          <a:p>
            <a:pPr lvl="0" rtl="0"/>
            <a:r>
              <a:rPr lang="ja-JP" altLang="en-US" noProof="0"/>
              <a:t>テキスト</a:t>
            </a:r>
          </a:p>
        </p:txBody>
      </p:sp>
      <p:sp>
        <p:nvSpPr>
          <p:cNvPr id="14" name="テキスト プレースホルダー 10">
            <a:extLst>
              <a:ext uri="{FF2B5EF4-FFF2-40B4-BE49-F238E27FC236}">
                <a16:creationId xmlns:a16="http://schemas.microsoft.com/office/drawing/2014/main" id="{41E2BD66-8465-46D7-9283-569B4EE4590B}"/>
              </a:ext>
            </a:extLst>
          </p:cNvPr>
          <p:cNvSpPr>
            <a:spLocks noGrp="1"/>
          </p:cNvSpPr>
          <p:nvPr>
            <p:ph type="body" sz="quarter" idx="12" hasCustomPrompt="1"/>
          </p:nvPr>
        </p:nvSpPr>
        <p:spPr>
          <a:xfrm>
            <a:off x="2102977" y="1456753"/>
            <a:ext cx="3365003" cy="1017102"/>
          </a:xfrm>
          <a:prstGeom prst="rect">
            <a:avLst/>
          </a:prstGeom>
        </p:spPr>
        <p:txBody>
          <a:bodyPr rtlCol="0" anchor="t"/>
          <a:lstStyle>
            <a:lvl1pPr marL="0" indent="0" algn="l">
              <a:lnSpc>
                <a:spcPct val="125000"/>
              </a:lnSpc>
              <a:spcBef>
                <a:spcPts val="0"/>
              </a:spcBef>
              <a:buNone/>
              <a:defRPr sz="1600" cap="none" spc="100" baseline="0">
                <a:solidFill>
                  <a:schemeClr val="tx1"/>
                </a:solidFill>
                <a:latin typeface="Meiryo UI" panose="020B0604030504040204" pitchFamily="50" charset="-128"/>
                <a:ea typeface="Meiryo UI" panose="020B0604030504040204" pitchFamily="50" charset="-128"/>
              </a:defRPr>
            </a:lvl1pPr>
          </a:lstStyle>
          <a:p>
            <a:pPr lvl="0" rtl="0"/>
            <a:r>
              <a:rPr lang="ja-JP" altLang="en-US" noProof="0"/>
              <a:t>クリックしてテキストを追加</a:t>
            </a:r>
          </a:p>
        </p:txBody>
      </p:sp>
      <p:sp>
        <p:nvSpPr>
          <p:cNvPr id="21" name="テキスト プレースホルダー 10">
            <a:extLst>
              <a:ext uri="{FF2B5EF4-FFF2-40B4-BE49-F238E27FC236}">
                <a16:creationId xmlns:a16="http://schemas.microsoft.com/office/drawing/2014/main" id="{13CFC961-1ED9-4817-9DB9-A1F1D0FD2ABA}"/>
              </a:ext>
            </a:extLst>
          </p:cNvPr>
          <p:cNvSpPr>
            <a:spLocks noGrp="1"/>
          </p:cNvSpPr>
          <p:nvPr>
            <p:ph type="body" sz="quarter" idx="17" hasCustomPrompt="1"/>
          </p:nvPr>
        </p:nvSpPr>
        <p:spPr>
          <a:xfrm>
            <a:off x="2102977" y="3031685"/>
            <a:ext cx="3365003" cy="1017102"/>
          </a:xfrm>
          <a:prstGeom prst="rect">
            <a:avLst/>
          </a:prstGeom>
        </p:spPr>
        <p:txBody>
          <a:bodyPr rtlCol="0" anchor="t"/>
          <a:lstStyle>
            <a:lvl1pPr marL="0" indent="0" algn="l">
              <a:lnSpc>
                <a:spcPct val="125000"/>
              </a:lnSpc>
              <a:spcBef>
                <a:spcPts val="0"/>
              </a:spcBef>
              <a:buNone/>
              <a:defRPr sz="1600" cap="none" spc="100" baseline="0">
                <a:solidFill>
                  <a:schemeClr val="tx1"/>
                </a:solidFill>
                <a:latin typeface="Meiryo UI" panose="020B0604030504040204" pitchFamily="50" charset="-128"/>
                <a:ea typeface="Meiryo UI" panose="020B0604030504040204" pitchFamily="50" charset="-128"/>
              </a:defRPr>
            </a:lvl1pPr>
          </a:lstStyle>
          <a:p>
            <a:pPr lvl="0" rtl="0"/>
            <a:r>
              <a:rPr lang="ja-JP" altLang="en-US" noProof="0"/>
              <a:t>クリックしてテキストを追加</a:t>
            </a:r>
          </a:p>
        </p:txBody>
      </p:sp>
      <p:sp>
        <p:nvSpPr>
          <p:cNvPr id="23" name="テキスト プレースホルダー 10">
            <a:extLst>
              <a:ext uri="{FF2B5EF4-FFF2-40B4-BE49-F238E27FC236}">
                <a16:creationId xmlns:a16="http://schemas.microsoft.com/office/drawing/2014/main" id="{7E0D9B8E-402D-44A1-920E-4838543BD9F3}"/>
              </a:ext>
            </a:extLst>
          </p:cNvPr>
          <p:cNvSpPr>
            <a:spLocks noGrp="1"/>
          </p:cNvSpPr>
          <p:nvPr>
            <p:ph type="body" sz="quarter" idx="19" hasCustomPrompt="1"/>
          </p:nvPr>
        </p:nvSpPr>
        <p:spPr>
          <a:xfrm>
            <a:off x="2102977" y="4612634"/>
            <a:ext cx="3365003" cy="1017102"/>
          </a:xfrm>
          <a:prstGeom prst="rect">
            <a:avLst/>
          </a:prstGeom>
        </p:spPr>
        <p:txBody>
          <a:bodyPr rtlCol="0" anchor="t"/>
          <a:lstStyle>
            <a:lvl1pPr marL="0" indent="0" algn="l">
              <a:lnSpc>
                <a:spcPct val="125000"/>
              </a:lnSpc>
              <a:spcBef>
                <a:spcPts val="0"/>
              </a:spcBef>
              <a:buNone/>
              <a:defRPr sz="1600" cap="none" spc="100" baseline="0">
                <a:solidFill>
                  <a:schemeClr val="tx1"/>
                </a:solidFill>
                <a:latin typeface="Meiryo UI" panose="020B0604030504040204" pitchFamily="50" charset="-128"/>
                <a:ea typeface="Meiryo UI" panose="020B0604030504040204" pitchFamily="50" charset="-128"/>
              </a:defRPr>
            </a:lvl1pPr>
          </a:lstStyle>
          <a:p>
            <a:pPr lvl="0" rtl="0"/>
            <a:r>
              <a:rPr lang="ja-JP" altLang="en-US" noProof="0"/>
              <a:t>クリックしてテキストを追加</a:t>
            </a:r>
          </a:p>
        </p:txBody>
      </p:sp>
      <p:sp>
        <p:nvSpPr>
          <p:cNvPr id="25" name="日付プレースホルダー 3">
            <a:extLst>
              <a:ext uri="{FF2B5EF4-FFF2-40B4-BE49-F238E27FC236}">
                <a16:creationId xmlns:a16="http://schemas.microsoft.com/office/drawing/2014/main" id="{64607288-5296-4BAF-B405-7F1902FA0EF0}"/>
              </a:ext>
            </a:extLst>
          </p:cNvPr>
          <p:cNvSpPr>
            <a:spLocks noGrp="1"/>
          </p:cNvSpPr>
          <p:nvPr>
            <p:ph type="dt" sz="half" idx="2"/>
          </p:nvPr>
        </p:nvSpPr>
        <p:spPr>
          <a:xfrm>
            <a:off x="0" y="6248018"/>
            <a:ext cx="2435528" cy="614850"/>
          </a:xfrm>
          <a:prstGeom prst="rect">
            <a:avLst/>
          </a:prstGeom>
          <a:solidFill>
            <a:schemeClr val="accent2">
              <a:alpha val="92000"/>
            </a:schemeClr>
          </a:solidFill>
        </p:spPr>
        <p:txBody>
          <a:bodyPr vert="horz" lIns="274320" tIns="0" rIns="91440" bIns="45720" rtlCol="0" anchor="ctr"/>
          <a:lstStyle>
            <a:lvl1pPr algn="ctr">
              <a:defRPr sz="1200" spc="100" baseline="0">
                <a:solidFill>
                  <a:schemeClr val="bg1"/>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defRPr>
            </a:lvl1pPr>
          </a:lstStyle>
          <a:p>
            <a:r>
              <a:rPr lang="en-US" altLang="ja-JP"/>
              <a:t>20XX</a:t>
            </a:r>
            <a:endParaRPr lang="ja-JP" altLang="en-US"/>
          </a:p>
        </p:txBody>
      </p:sp>
      <p:sp>
        <p:nvSpPr>
          <p:cNvPr id="8" name="図プレースホルダー 8">
            <a:extLst>
              <a:ext uri="{FF2B5EF4-FFF2-40B4-BE49-F238E27FC236}">
                <a16:creationId xmlns:a16="http://schemas.microsoft.com/office/drawing/2014/main" id="{61341B70-2018-4DBE-BB9A-D1F7A895F9BE}"/>
              </a:ext>
            </a:extLst>
          </p:cNvPr>
          <p:cNvSpPr>
            <a:spLocks noGrp="1"/>
          </p:cNvSpPr>
          <p:nvPr>
            <p:ph type="pic" sz="quarter" idx="10" hasCustomPrompt="1"/>
          </p:nvPr>
        </p:nvSpPr>
        <p:spPr>
          <a:xfrm>
            <a:off x="6384174" y="0"/>
            <a:ext cx="5807825" cy="6858000"/>
          </a:xfrm>
          <a:prstGeom prst="rect">
            <a:avLst/>
          </a:prstGeom>
        </p:spPr>
        <p:txBody>
          <a:bodyPr rtlCol="0"/>
          <a:lstStyle>
            <a:lvl1pPr marL="0" indent="0" algn="ctr">
              <a:buNone/>
              <a:defRPr>
                <a:latin typeface="Meiryo UI" panose="020B0604030504040204" pitchFamily="50" charset="-128"/>
                <a:ea typeface="Meiryo UI" panose="020B0604030504040204" pitchFamily="50" charset="-128"/>
              </a:defRPr>
            </a:lvl1pPr>
          </a:lstStyle>
          <a:p>
            <a:pPr rtl="0"/>
            <a:r>
              <a:rPr lang="ja-JP" altLang="en-US" noProof="0"/>
              <a:t>クリックして写真を追加</a:t>
            </a:r>
          </a:p>
        </p:txBody>
      </p:sp>
      <p:sp>
        <p:nvSpPr>
          <p:cNvPr id="13" name="フッター プレースホルダー 3">
            <a:extLst>
              <a:ext uri="{FF2B5EF4-FFF2-40B4-BE49-F238E27FC236}">
                <a16:creationId xmlns:a16="http://schemas.microsoft.com/office/drawing/2014/main" id="{83CCEE28-12C2-4138-9214-420B5A5BCEC1}"/>
              </a:ext>
            </a:extLst>
          </p:cNvPr>
          <p:cNvSpPr>
            <a:spLocks noGrp="1"/>
          </p:cNvSpPr>
          <p:nvPr>
            <p:ph type="ftr" sz="quarter" idx="11"/>
          </p:nvPr>
        </p:nvSpPr>
        <p:spPr>
          <a:xfrm>
            <a:off x="2439762" y="6248018"/>
            <a:ext cx="7267426" cy="620868"/>
          </a:xfrm>
          <a:prstGeom prst="rect">
            <a:avLst/>
          </a:prstGeom>
          <a:solidFill>
            <a:schemeClr val="accent2">
              <a:alpha val="92000"/>
            </a:schemeClr>
          </a:solidFill>
        </p:spPr>
        <p:txBody>
          <a:bodyPr tIns="0" rtlCol="0"/>
          <a:lstStyle>
            <a:lvl1pPr>
              <a:defRPr>
                <a:solidFill>
                  <a:schemeClr val="bg1"/>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defRPr>
            </a:lvl1pPr>
          </a:lstStyle>
          <a:p>
            <a:r>
              <a:rPr lang="ja-JP" altLang="en-US"/>
              <a:t>ピッチ デッキ</a:t>
            </a:r>
          </a:p>
        </p:txBody>
      </p:sp>
      <p:sp>
        <p:nvSpPr>
          <p:cNvPr id="27" name="スライド番号プレースホルダー 5">
            <a:extLst>
              <a:ext uri="{FF2B5EF4-FFF2-40B4-BE49-F238E27FC236}">
                <a16:creationId xmlns:a16="http://schemas.microsoft.com/office/drawing/2014/main" id="{347ECA7D-7D2B-475F-874D-51236135A6E9}"/>
              </a:ext>
            </a:extLst>
          </p:cNvPr>
          <p:cNvSpPr>
            <a:spLocks noGrp="1"/>
          </p:cNvSpPr>
          <p:nvPr>
            <p:ph type="sldNum" sz="quarter" idx="4"/>
          </p:nvPr>
        </p:nvSpPr>
        <p:spPr>
          <a:xfrm>
            <a:off x="9707188" y="6248018"/>
            <a:ext cx="2495699" cy="620866"/>
          </a:xfrm>
          <a:prstGeom prst="rect">
            <a:avLst/>
          </a:prstGeom>
          <a:solidFill>
            <a:schemeClr val="accent2">
              <a:alpha val="92000"/>
            </a:schemeClr>
          </a:solidFill>
        </p:spPr>
        <p:txBody>
          <a:bodyPr vert="horz" lIns="457200" tIns="0" rIns="91440" bIns="45720" rtlCol="0" anchor="ctr"/>
          <a:lstStyle>
            <a:lvl1pPr algn="ctr">
              <a:defRPr sz="1200" spc="100" baseline="0">
                <a:solidFill>
                  <a:schemeClr val="bg1"/>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defRPr>
            </a:lvl1pPr>
          </a:lstStyle>
          <a:p>
            <a:fld id="{EA87306C-81BA-4795-A5CA-9392456A8C1E}" type="slidenum">
              <a:rPr lang="en-US" altLang="ja-JP" smtClean="0"/>
              <a:pPr/>
              <a:t>‹#›</a:t>
            </a:fld>
            <a:endParaRPr lang="ja-JP" altLang="en-US"/>
          </a:p>
        </p:txBody>
      </p:sp>
    </p:spTree>
    <p:extLst>
      <p:ext uri="{BB962C8B-B14F-4D97-AF65-F5344CB8AC3E}">
        <p14:creationId xmlns:p14="http://schemas.microsoft.com/office/powerpoint/2010/main" val="162532785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日付プレースホルダー 3">
            <a:extLst>
              <a:ext uri="{FF2B5EF4-FFF2-40B4-BE49-F238E27FC236}">
                <a16:creationId xmlns:a16="http://schemas.microsoft.com/office/drawing/2014/main" id="{7BE02389-643A-44A3-9E32-4459CAEAC35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spc="100" baseline="0">
                <a:solidFill>
                  <a:schemeClr val="bg2">
                    <a:lumMod val="50000"/>
                  </a:schemeClr>
                </a:solidFill>
                <a:latin typeface="Meiryo UI" panose="020B0604030504040204" pitchFamily="50" charset="-128"/>
                <a:ea typeface="Meiryo UI" panose="020B0604030504040204" pitchFamily="50" charset="-128"/>
              </a:defRPr>
            </a:lvl1pPr>
          </a:lstStyle>
          <a:p>
            <a:r>
              <a:rPr lang="en-US" altLang="ja-JP"/>
              <a:t>20XX</a:t>
            </a:r>
            <a:endParaRPr lang="ja-JP" altLang="en-US">
              <a:latin typeface="Meiryo UI" panose="020B0604030504040204" pitchFamily="50" charset="-128"/>
              <a:ea typeface="Meiryo UI" panose="020B0604030504040204" pitchFamily="50" charset="-128"/>
            </a:endParaRPr>
          </a:p>
        </p:txBody>
      </p:sp>
      <p:sp>
        <p:nvSpPr>
          <p:cNvPr id="5" name="フッター プレースホルダー 4">
            <a:extLst>
              <a:ext uri="{FF2B5EF4-FFF2-40B4-BE49-F238E27FC236}">
                <a16:creationId xmlns:a16="http://schemas.microsoft.com/office/drawing/2014/main" id="{1E3E221A-6F27-4890-B073-7BA27B8FB51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b="1" i="0" cap="all" spc="100" baseline="0">
                <a:solidFill>
                  <a:schemeClr val="bg2">
                    <a:lumMod val="50000"/>
                  </a:schemeClr>
                </a:solidFill>
                <a:latin typeface="Meiryo UI" panose="020B0604030504040204" pitchFamily="50" charset="-128"/>
                <a:ea typeface="Meiryo UI" panose="020B0604030504040204" pitchFamily="50" charset="-128"/>
              </a:defRPr>
            </a:lvl1pPr>
          </a:lstStyle>
          <a:p>
            <a:r>
              <a:rPr lang="ja-JP" altLang="en-US"/>
              <a:t>ピッチ デッキ</a:t>
            </a:r>
            <a:endParaRPr lang="ja-JP" altLang="en-US">
              <a:latin typeface="Meiryo UI" panose="020B0604030504040204" pitchFamily="50" charset="-128"/>
              <a:ea typeface="Meiryo UI" panose="020B0604030504040204" pitchFamily="50" charset="-128"/>
            </a:endParaRPr>
          </a:p>
        </p:txBody>
      </p:sp>
      <p:sp>
        <p:nvSpPr>
          <p:cNvPr id="6" name="スライド番号プレースホルダー 5">
            <a:extLst>
              <a:ext uri="{FF2B5EF4-FFF2-40B4-BE49-F238E27FC236}">
                <a16:creationId xmlns:a16="http://schemas.microsoft.com/office/drawing/2014/main" id="{40B06CAC-A122-486F-81C6-4299D83E941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spc="100" baseline="0">
                <a:solidFill>
                  <a:schemeClr val="bg2">
                    <a:lumMod val="50000"/>
                  </a:schemeClr>
                </a:solidFill>
                <a:latin typeface="Meiryo UI" panose="020B0604030504040204" pitchFamily="50" charset="-128"/>
                <a:ea typeface="Meiryo UI" panose="020B0604030504040204" pitchFamily="50" charset="-128"/>
              </a:defRPr>
            </a:lvl1pPr>
          </a:lstStyle>
          <a:p>
            <a:fld id="{EA87306C-81BA-4795-A5CA-9392456A8C1E}" type="slidenum">
              <a:rPr lang="en-US" altLang="ja-JP" smtClean="0"/>
              <a:pPr/>
              <a:t>‹#›</a:t>
            </a:fld>
            <a:endParaRPr lang="ja-JP" altLang="en-US">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423011387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 id="2147483664" r:id="rId16"/>
    <p:sldLayoutId id="2147483665" r:id="rId17"/>
    <p:sldLayoutId id="2147483666" r:id="rId18"/>
    <p:sldLayoutId id="2147483667" r:id="rId19"/>
    <p:sldLayoutId id="2147483668" r:id="rId20"/>
    <p:sldLayoutId id="2147483669" r:id="rId21"/>
  </p:sldLayoutIdLst>
  <p:hf hdr="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図プレースホルダー 5" descr="緑草のクローズ アップ&#10;">
            <a:extLst>
              <a:ext uri="{FF2B5EF4-FFF2-40B4-BE49-F238E27FC236}">
                <a16:creationId xmlns:a16="http://schemas.microsoft.com/office/drawing/2014/main" id="{2A7E6CAB-B5FF-46B8-964A-7A01020AAB15}"/>
              </a:ext>
            </a:extLst>
          </p:cNvPr>
          <p:cNvPicPr>
            <a:picLocks noGrp="1" noChangeAspect="1"/>
          </p:cNvPicPr>
          <p:nvPr>
            <p:ph type="pic" sz="quarter" idx="10"/>
          </p:nvPr>
        </p:nvPicPr>
        <p:blipFill rotWithShape="1">
          <a:blip r:embed="rId3" cstate="screen">
            <a:extLst>
              <a:ext uri="{28A0092B-C50C-407E-A947-70E740481C1C}">
                <a14:useLocalDpi xmlns:a14="http://schemas.microsoft.com/office/drawing/2010/main" val="0"/>
              </a:ext>
            </a:extLst>
          </a:blip>
          <a:srcRect/>
          <a:stretch/>
        </p:blipFill>
        <p:spPr>
          <a:xfrm>
            <a:off x="-1" y="0"/>
            <a:ext cx="12192000" cy="6858000"/>
          </a:xfrm>
        </p:spPr>
      </p:pic>
      <p:sp>
        <p:nvSpPr>
          <p:cNvPr id="7" name="タイトル 6">
            <a:extLst>
              <a:ext uri="{FF2B5EF4-FFF2-40B4-BE49-F238E27FC236}">
                <a16:creationId xmlns:a16="http://schemas.microsoft.com/office/drawing/2014/main" id="{CF45A9EB-00FC-4DE7-8041-09649EF9B9B6}"/>
              </a:ext>
            </a:extLst>
          </p:cNvPr>
          <p:cNvSpPr>
            <a:spLocks noGrp="1"/>
          </p:cNvSpPr>
          <p:nvPr>
            <p:ph type="title"/>
          </p:nvPr>
        </p:nvSpPr>
        <p:spPr>
          <a:xfrm>
            <a:off x="0" y="2442052"/>
            <a:ext cx="12192000" cy="1425257"/>
          </a:xfrm>
        </p:spPr>
        <p:txBody>
          <a:bodyPr rtlCol="0"/>
          <a:lstStyle/>
          <a:p>
            <a:pPr rtl="0"/>
            <a:endParaRPr lang="ja-JP" altLang="en-US" dirty="0">
              <a:latin typeface="Meiryo UI" panose="020B0604030504040204" pitchFamily="50" charset="-128"/>
              <a:ea typeface="Meiryo UI" panose="020B0604030504040204" pitchFamily="50" charset="-128"/>
            </a:endParaRPr>
          </a:p>
        </p:txBody>
      </p:sp>
      <p:sp>
        <p:nvSpPr>
          <p:cNvPr id="22" name="長方形 21">
            <a:extLst>
              <a:ext uri="{FF2B5EF4-FFF2-40B4-BE49-F238E27FC236}">
                <a16:creationId xmlns:a16="http://schemas.microsoft.com/office/drawing/2014/main" id="{EA4B20A4-BDBA-4ACB-BCCE-1FF6B09FE0A1}"/>
              </a:ext>
              <a:ext uri="{C183D7F6-B498-43B3-948B-1728B52AA6E4}">
                <adec:decorative xmlns:adec="http://schemas.microsoft.com/office/drawing/2017/decorative" val="1"/>
              </a:ext>
            </a:extLst>
          </p:cNvPr>
          <p:cNvSpPr/>
          <p:nvPr/>
        </p:nvSpPr>
        <p:spPr>
          <a:xfrm>
            <a:off x="-1" y="4903788"/>
            <a:ext cx="12192000" cy="1954212"/>
          </a:xfrm>
          <a:prstGeom prst="rect">
            <a:avLst/>
          </a:prstGeom>
          <a:solidFill>
            <a:schemeClr val="accent4">
              <a:lumMod val="50000"/>
              <a:alpha val="5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ja-JP" altLang="en-US">
              <a:latin typeface="Meiryo UI" panose="020B0604030504040204" pitchFamily="50" charset="-128"/>
              <a:ea typeface="Meiryo UI" panose="020B0604030504040204" pitchFamily="50" charset="-128"/>
            </a:endParaRPr>
          </a:p>
        </p:txBody>
      </p:sp>
      <p:pic>
        <p:nvPicPr>
          <p:cNvPr id="10" name="図プレースホルダー 5" descr="緑草のクローズ アップ&#10;">
            <a:extLst>
              <a:ext uri="{FF2B5EF4-FFF2-40B4-BE49-F238E27FC236}">
                <a16:creationId xmlns:a16="http://schemas.microsoft.com/office/drawing/2014/main" id="{09EF8B1C-86DD-1B01-69BC-2921348DC1AC}"/>
              </a:ext>
            </a:extLst>
          </p:cNvPr>
          <p:cNvPicPr>
            <a:picLocks noChangeAspect="1"/>
          </p:cNvPicPr>
          <p:nvPr/>
        </p:nvPicPr>
        <p:blipFill rotWithShape="1">
          <a:blip r:embed="rId3" cstate="screen">
            <a:extLst>
              <a:ext uri="{28A0092B-C50C-407E-A947-70E740481C1C}">
                <a14:useLocalDpi xmlns:a14="http://schemas.microsoft.com/office/drawing/2010/main" val="0"/>
              </a:ext>
            </a:extLst>
          </a:blip>
          <a:srcRect/>
          <a:stretch/>
        </p:blipFill>
        <p:spPr>
          <a:xfrm>
            <a:off x="0" y="0"/>
            <a:ext cx="12192000" cy="6858000"/>
          </a:xfrm>
          <a:prstGeom prst="rect">
            <a:avLst/>
          </a:prstGeom>
        </p:spPr>
      </p:pic>
      <p:sp>
        <p:nvSpPr>
          <p:cNvPr id="11" name="字幕 4">
            <a:extLst>
              <a:ext uri="{FF2B5EF4-FFF2-40B4-BE49-F238E27FC236}">
                <a16:creationId xmlns:a16="http://schemas.microsoft.com/office/drawing/2014/main" id="{BFC01FB1-5C39-9ADD-657A-671D37E2147F}"/>
              </a:ext>
            </a:extLst>
          </p:cNvPr>
          <p:cNvSpPr txBox="1">
            <a:spLocks/>
          </p:cNvSpPr>
          <p:nvPr/>
        </p:nvSpPr>
        <p:spPr>
          <a:xfrm>
            <a:off x="745652" y="681063"/>
            <a:ext cx="10700693" cy="5770071"/>
          </a:xfrm>
          <a:prstGeom prst="rect">
            <a:avLst/>
          </a:prstGeom>
        </p:spPr>
        <p:txBody>
          <a:bodyPr>
            <a:normAutofit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buNone/>
            </a:pPr>
            <a:r>
              <a:rPr lang="ja-JP" altLang="en-US" sz="2400" b="1" dirty="0"/>
              <a:t>　　　　　</a:t>
            </a:r>
            <a:r>
              <a:rPr lang="ja-JP" altLang="en-US" b="1" dirty="0">
                <a:solidFill>
                  <a:schemeClr val="bg1"/>
                </a:solidFill>
                <a:latin typeface="チョーク体" pitchFamily="50" charset="-128"/>
                <a:ea typeface="チョーク体" pitchFamily="50" charset="-128"/>
                <a:cs typeface="チョーク体" pitchFamily="50" charset="-128"/>
              </a:rPr>
              <a:t>株式会社 ワイエス　増本　重孝 様</a:t>
            </a:r>
            <a:endParaRPr lang="en-US" altLang="ja-JP" sz="1600" b="1" dirty="0">
              <a:solidFill>
                <a:schemeClr val="bg1"/>
              </a:solidFill>
              <a:latin typeface="チョーク体" pitchFamily="50" charset="-128"/>
              <a:ea typeface="チョーク体" pitchFamily="50" charset="-128"/>
              <a:cs typeface="チョーク体" pitchFamily="50" charset="-128"/>
            </a:endParaRPr>
          </a:p>
          <a:p>
            <a:endParaRPr lang="en-US" altLang="ja-JP" b="1" dirty="0">
              <a:solidFill>
                <a:schemeClr val="bg1"/>
              </a:solidFill>
              <a:latin typeface="チョーク体" pitchFamily="50" charset="-128"/>
              <a:ea typeface="チョーク体" pitchFamily="50" charset="-128"/>
              <a:cs typeface="チョーク体" pitchFamily="50" charset="-128"/>
            </a:endParaRPr>
          </a:p>
          <a:p>
            <a:pPr marL="0" indent="0">
              <a:buNone/>
            </a:pPr>
            <a:r>
              <a:rPr lang="ja-JP" altLang="en-US" sz="2000" b="1" dirty="0">
                <a:solidFill>
                  <a:schemeClr val="bg1"/>
                </a:solidFill>
                <a:latin typeface="チョーク体" pitchFamily="50" charset="-128"/>
                <a:ea typeface="チョーク体" pitchFamily="50" charset="-128"/>
                <a:cs typeface="チョーク体" pitchFamily="50" charset="-128"/>
              </a:rPr>
              <a:t>工務店を経営されている私のお客様が新たな商材、ビジネスの機会を探しておられました。</a:t>
            </a:r>
            <a:endParaRPr lang="en-US" altLang="ja-JP" sz="2000" b="1" dirty="0">
              <a:solidFill>
                <a:schemeClr val="bg1"/>
              </a:solidFill>
              <a:latin typeface="チョーク体" pitchFamily="50" charset="-128"/>
              <a:ea typeface="チョーク体" pitchFamily="50" charset="-128"/>
              <a:cs typeface="チョーク体" pitchFamily="50" charset="-128"/>
            </a:endParaRPr>
          </a:p>
          <a:p>
            <a:pPr marL="0" indent="0">
              <a:buNone/>
            </a:pPr>
            <a:r>
              <a:rPr lang="ja-JP" altLang="en-US" sz="2000" b="1" dirty="0">
                <a:solidFill>
                  <a:schemeClr val="bg1"/>
                </a:solidFill>
                <a:latin typeface="チョーク体" pitchFamily="50" charset="-128"/>
                <a:ea typeface="チョーク体" pitchFamily="50" charset="-128"/>
                <a:cs typeface="チョーク体" pitchFamily="50" charset="-128"/>
              </a:rPr>
              <a:t>今までのお客様のお困り事解決となると確信して増本さんをご紹介しました。</a:t>
            </a:r>
            <a:endParaRPr lang="en-US" altLang="ja-JP" sz="2000" b="1" dirty="0">
              <a:solidFill>
                <a:schemeClr val="bg1"/>
              </a:solidFill>
              <a:latin typeface="チョーク体" pitchFamily="50" charset="-128"/>
              <a:ea typeface="チョーク体" pitchFamily="50" charset="-128"/>
              <a:cs typeface="チョーク体" pitchFamily="50" charset="-128"/>
            </a:endParaRPr>
          </a:p>
          <a:p>
            <a:pPr marL="0" indent="0">
              <a:buNone/>
            </a:pPr>
            <a:r>
              <a:rPr lang="ja-JP" altLang="en-US" sz="2000" b="1" dirty="0">
                <a:solidFill>
                  <a:schemeClr val="bg1"/>
                </a:solidFill>
                <a:latin typeface="チョーク体" pitchFamily="50" charset="-128"/>
                <a:ea typeface="チョーク体" pitchFamily="50" charset="-128"/>
                <a:cs typeface="チョーク体" pitchFamily="50" charset="-128"/>
              </a:rPr>
              <a:t>親切にターゲット顧客に対しての取組方など手厚いサポートをしていただき、</a:t>
            </a:r>
            <a:endParaRPr lang="en-US" altLang="ja-JP" sz="2000" b="1" dirty="0">
              <a:solidFill>
                <a:schemeClr val="bg1"/>
              </a:solidFill>
              <a:latin typeface="チョーク体" pitchFamily="50" charset="-128"/>
              <a:ea typeface="チョーク体" pitchFamily="50" charset="-128"/>
              <a:cs typeface="チョーク体" pitchFamily="50" charset="-128"/>
            </a:endParaRPr>
          </a:p>
          <a:p>
            <a:pPr marL="0" indent="0">
              <a:buNone/>
            </a:pPr>
            <a:r>
              <a:rPr lang="ja-JP" altLang="en-US" sz="2000" b="1" dirty="0">
                <a:solidFill>
                  <a:schemeClr val="bg1"/>
                </a:solidFill>
                <a:latin typeface="チョーク体" pitchFamily="50" charset="-128"/>
                <a:ea typeface="チョーク体" pitchFamily="50" charset="-128"/>
                <a:cs typeface="チョーク体" pitchFamily="50" charset="-128"/>
              </a:rPr>
              <a:t>「虫が建物に近寄らない害虫ブロック」はまさに今の仕事と並行してできる商材との事で</a:t>
            </a:r>
            <a:endParaRPr lang="en-US" altLang="ja-JP" sz="2000" b="1" dirty="0">
              <a:solidFill>
                <a:schemeClr val="bg1"/>
              </a:solidFill>
              <a:latin typeface="チョーク体" pitchFamily="50" charset="-128"/>
              <a:ea typeface="チョーク体" pitchFamily="50" charset="-128"/>
              <a:cs typeface="チョーク体" pitchFamily="50" charset="-128"/>
            </a:endParaRPr>
          </a:p>
          <a:p>
            <a:pPr marL="0" indent="0">
              <a:buNone/>
            </a:pPr>
            <a:r>
              <a:rPr lang="ja-JP" altLang="en-US" sz="2000" b="1" dirty="0">
                <a:solidFill>
                  <a:schemeClr val="bg1"/>
                </a:solidFill>
                <a:latin typeface="チョーク体" pitchFamily="50" charset="-128"/>
                <a:ea typeface="チョーク体" pitchFamily="50" charset="-128"/>
                <a:cs typeface="チョーク体" pitchFamily="50" charset="-128"/>
              </a:rPr>
              <a:t>大変喜んでいただけました。</a:t>
            </a:r>
            <a:endParaRPr lang="en-US" altLang="ja-JP" sz="2000" b="1" dirty="0">
              <a:solidFill>
                <a:schemeClr val="bg1"/>
              </a:solidFill>
              <a:latin typeface="チョーク体" pitchFamily="50" charset="-128"/>
              <a:ea typeface="チョーク体" pitchFamily="50" charset="-128"/>
              <a:cs typeface="チョーク体" pitchFamily="50" charset="-128"/>
            </a:endParaRPr>
          </a:p>
          <a:p>
            <a:pPr marL="0" indent="0">
              <a:buNone/>
            </a:pPr>
            <a:r>
              <a:rPr lang="ja-JP" altLang="en-US" sz="2000" b="1" dirty="0">
                <a:solidFill>
                  <a:schemeClr val="bg1"/>
                </a:solidFill>
                <a:latin typeface="チョーク体" pitchFamily="50" charset="-128"/>
                <a:ea typeface="チョーク体" pitchFamily="50" charset="-128"/>
                <a:cs typeface="チョーク体" pitchFamily="50" charset="-128"/>
              </a:rPr>
              <a:t>この夏の施工効果を実感したお客様の口コミが広がり年々売上が上がっていくことも実感</a:t>
            </a:r>
            <a:endParaRPr lang="en-US" altLang="ja-JP" sz="2000" b="1" dirty="0">
              <a:solidFill>
                <a:schemeClr val="bg1"/>
              </a:solidFill>
              <a:latin typeface="チョーク体" pitchFamily="50" charset="-128"/>
              <a:ea typeface="チョーク体" pitchFamily="50" charset="-128"/>
              <a:cs typeface="チョーク体" pitchFamily="50" charset="-128"/>
            </a:endParaRPr>
          </a:p>
          <a:p>
            <a:pPr marL="0" indent="0">
              <a:buNone/>
            </a:pPr>
            <a:r>
              <a:rPr lang="ja-JP" altLang="en-US" sz="2000" b="1" dirty="0">
                <a:solidFill>
                  <a:schemeClr val="bg1"/>
                </a:solidFill>
                <a:latin typeface="チョーク体" pitchFamily="50" charset="-128"/>
                <a:ea typeface="チョーク体" pitchFamily="50" charset="-128"/>
                <a:cs typeface="チョーク体" pitchFamily="50" charset="-128"/>
              </a:rPr>
              <a:t>できているとの嬉しい報告もいただきました。</a:t>
            </a:r>
            <a:endParaRPr lang="en-US" altLang="ja-JP" sz="2000" b="1" dirty="0">
              <a:solidFill>
                <a:schemeClr val="bg1"/>
              </a:solidFill>
              <a:latin typeface="チョーク体" pitchFamily="50" charset="-128"/>
              <a:ea typeface="チョーク体" pitchFamily="50" charset="-128"/>
              <a:cs typeface="チョーク体" pitchFamily="50" charset="-128"/>
            </a:endParaRPr>
          </a:p>
          <a:p>
            <a:pPr marL="0" indent="0">
              <a:buNone/>
            </a:pPr>
            <a:r>
              <a:rPr lang="ja-JP" altLang="en-US" sz="2000" b="1" dirty="0">
                <a:solidFill>
                  <a:schemeClr val="bg1"/>
                </a:solidFill>
                <a:latin typeface="チョーク体" pitchFamily="50" charset="-128"/>
                <a:ea typeface="チョーク体" pitchFamily="50" charset="-128"/>
                <a:cs typeface="チョーク体" pitchFamily="50" charset="-128"/>
              </a:rPr>
              <a:t>ここに、株式会社ワイエスの増本 重孝さんを推薦致します。</a:t>
            </a:r>
            <a:endParaRPr lang="en-US" altLang="ja-JP" sz="2000" b="1" dirty="0">
              <a:solidFill>
                <a:schemeClr val="bg1"/>
              </a:solidFill>
              <a:latin typeface="チョーク体" pitchFamily="50" charset="-128"/>
              <a:ea typeface="チョーク体" pitchFamily="50" charset="-128"/>
              <a:cs typeface="チョーク体" pitchFamily="50" charset="-128"/>
            </a:endParaRPr>
          </a:p>
          <a:p>
            <a:pPr marL="0" indent="0">
              <a:buNone/>
            </a:pPr>
            <a:endParaRPr lang="en-US" altLang="ja-JP" sz="2000" b="1" dirty="0">
              <a:solidFill>
                <a:schemeClr val="bg1"/>
              </a:solidFill>
              <a:latin typeface="チョーク体" pitchFamily="50" charset="-128"/>
              <a:ea typeface="チョーク体" pitchFamily="50" charset="-128"/>
              <a:cs typeface="チョーク体" pitchFamily="50" charset="-128"/>
            </a:endParaRPr>
          </a:p>
          <a:p>
            <a:pPr marL="0" indent="0">
              <a:buNone/>
            </a:pPr>
            <a:endParaRPr lang="en-US" altLang="ja-JP" sz="2000" b="1" dirty="0">
              <a:solidFill>
                <a:schemeClr val="bg1"/>
              </a:solidFill>
              <a:latin typeface="チョーク体" pitchFamily="50" charset="-128"/>
              <a:ea typeface="チョーク体" pitchFamily="50" charset="-128"/>
              <a:cs typeface="チョーク体" pitchFamily="50" charset="-128"/>
            </a:endParaRPr>
          </a:p>
          <a:p>
            <a:pPr marL="0" indent="0">
              <a:buNone/>
            </a:pPr>
            <a:r>
              <a:rPr lang="ja-JP" altLang="en-US" sz="2000" b="1" dirty="0">
                <a:solidFill>
                  <a:schemeClr val="bg1"/>
                </a:solidFill>
                <a:latin typeface="チョーク体" pitchFamily="50" charset="-128"/>
                <a:ea typeface="チョーク体" pitchFamily="50" charset="-128"/>
                <a:cs typeface="チョーク体" pitchFamily="50" charset="-128"/>
              </a:rPr>
              <a:t>　　　　　　　　　　　　　　　　　　　　　　　　　　令和</a:t>
            </a:r>
            <a:r>
              <a:rPr lang="en-US" altLang="ja-JP" sz="2000" b="1" dirty="0">
                <a:solidFill>
                  <a:schemeClr val="bg1"/>
                </a:solidFill>
                <a:latin typeface="チョーク体" pitchFamily="50" charset="-128"/>
                <a:ea typeface="チョーク体" pitchFamily="50" charset="-128"/>
                <a:cs typeface="チョーク体" pitchFamily="50" charset="-128"/>
              </a:rPr>
              <a:t>4</a:t>
            </a:r>
            <a:r>
              <a:rPr lang="ja-JP" altLang="en-US" sz="2000" b="1" dirty="0">
                <a:solidFill>
                  <a:schemeClr val="bg1"/>
                </a:solidFill>
                <a:latin typeface="チョーク体" pitchFamily="50" charset="-128"/>
                <a:ea typeface="チョーク体" pitchFamily="50" charset="-128"/>
                <a:cs typeface="チョーク体" pitchFamily="50" charset="-128"/>
              </a:rPr>
              <a:t>年</a:t>
            </a:r>
            <a:r>
              <a:rPr lang="en-US" altLang="ja-JP" sz="2000" b="1" dirty="0">
                <a:solidFill>
                  <a:schemeClr val="bg1"/>
                </a:solidFill>
                <a:latin typeface="チョーク体" pitchFamily="50" charset="-128"/>
                <a:ea typeface="チョーク体" pitchFamily="50" charset="-128"/>
                <a:cs typeface="チョーク体" pitchFamily="50" charset="-128"/>
              </a:rPr>
              <a:t>9</a:t>
            </a:r>
            <a:r>
              <a:rPr lang="ja-JP" altLang="en-US" sz="2000" b="1" dirty="0">
                <a:solidFill>
                  <a:schemeClr val="bg1"/>
                </a:solidFill>
                <a:latin typeface="チョーク体" pitchFamily="50" charset="-128"/>
                <a:ea typeface="チョーク体" pitchFamily="50" charset="-128"/>
                <a:cs typeface="チョーク体" pitchFamily="50" charset="-128"/>
              </a:rPr>
              <a:t>月</a:t>
            </a:r>
            <a:r>
              <a:rPr lang="en-US" altLang="ja-JP" sz="2000" b="1" dirty="0">
                <a:solidFill>
                  <a:schemeClr val="bg1"/>
                </a:solidFill>
                <a:latin typeface="チョーク体" pitchFamily="50" charset="-128"/>
                <a:ea typeface="チョーク体" pitchFamily="50" charset="-128"/>
                <a:cs typeface="チョーク体" pitchFamily="50" charset="-128"/>
              </a:rPr>
              <a:t>25</a:t>
            </a:r>
            <a:r>
              <a:rPr lang="ja-JP" altLang="en-US" sz="2000" b="1" dirty="0">
                <a:solidFill>
                  <a:schemeClr val="bg1"/>
                </a:solidFill>
                <a:latin typeface="チョーク体" pitchFamily="50" charset="-128"/>
                <a:ea typeface="チョーク体" pitchFamily="50" charset="-128"/>
                <a:cs typeface="チョーク体" pitchFamily="50" charset="-128"/>
              </a:rPr>
              <a:t>日　</a:t>
            </a:r>
            <a:endParaRPr lang="en-US" altLang="ja-JP" sz="2000" b="1" dirty="0">
              <a:solidFill>
                <a:schemeClr val="bg1"/>
              </a:solidFill>
              <a:latin typeface="チョーク体" pitchFamily="50" charset="-128"/>
              <a:ea typeface="チョーク体" pitchFamily="50" charset="-128"/>
              <a:cs typeface="チョーク体" pitchFamily="50" charset="-128"/>
            </a:endParaRPr>
          </a:p>
          <a:p>
            <a:pPr marL="0" indent="0">
              <a:buNone/>
            </a:pPr>
            <a:r>
              <a:rPr lang="ja-JP" altLang="en-US" sz="2000" b="1" dirty="0">
                <a:solidFill>
                  <a:schemeClr val="bg1"/>
                </a:solidFill>
                <a:latin typeface="チョーク体" pitchFamily="50" charset="-128"/>
                <a:ea typeface="チョーク体" pitchFamily="50" charset="-128"/>
                <a:cs typeface="チョーク体" pitchFamily="50" charset="-128"/>
              </a:rPr>
              <a:t>　　　　　　　　　　　　　　　　　　　　　　　　　　株式会社</a:t>
            </a:r>
            <a:r>
              <a:rPr lang="en-US" altLang="ja-JP" sz="2000" b="1" dirty="0">
                <a:solidFill>
                  <a:schemeClr val="bg1"/>
                </a:solidFill>
                <a:latin typeface="チョーク体" pitchFamily="50" charset="-128"/>
                <a:ea typeface="チョーク体" pitchFamily="50" charset="-128"/>
                <a:cs typeface="チョーク体" pitchFamily="50" charset="-128"/>
              </a:rPr>
              <a:t>Financial Intelligence</a:t>
            </a:r>
          </a:p>
          <a:p>
            <a:pPr marL="0" indent="0">
              <a:buNone/>
            </a:pPr>
            <a:r>
              <a:rPr lang="ja-JP" altLang="en-US" sz="2000" b="1" dirty="0">
                <a:solidFill>
                  <a:schemeClr val="bg1"/>
                </a:solidFill>
                <a:latin typeface="チョーク体" pitchFamily="50" charset="-128"/>
                <a:ea typeface="チョーク体" pitchFamily="50" charset="-128"/>
                <a:cs typeface="チョーク体" pitchFamily="50" charset="-128"/>
              </a:rPr>
              <a:t>　　　　　　　　　　　　　　　　　　　　　　　　　　　代表取締役　海沼 功　</a:t>
            </a:r>
            <a:endParaRPr lang="en-US" altLang="ja-JP" sz="2000" b="1" dirty="0">
              <a:solidFill>
                <a:schemeClr val="bg1"/>
              </a:solidFill>
              <a:latin typeface="チョーク体" pitchFamily="50" charset="-128"/>
              <a:ea typeface="チョーク体" pitchFamily="50" charset="-128"/>
              <a:cs typeface="チョーク体" pitchFamily="50" charset="-128"/>
            </a:endParaRPr>
          </a:p>
          <a:p>
            <a:endParaRPr lang="en-US" altLang="ja-JP" sz="2000" b="1" dirty="0">
              <a:solidFill>
                <a:schemeClr val="bg1"/>
              </a:solidFill>
              <a:latin typeface="チョーク体" pitchFamily="50" charset="-128"/>
              <a:ea typeface="チョーク体" pitchFamily="50" charset="-128"/>
              <a:cs typeface="チョーク体" pitchFamily="50" charset="-128"/>
            </a:endParaRPr>
          </a:p>
          <a:p>
            <a:pPr marL="0" indent="0">
              <a:buNone/>
            </a:pPr>
            <a:endParaRPr lang="en-US" altLang="ja-JP" sz="1800" b="1" dirty="0"/>
          </a:p>
          <a:p>
            <a:pPr marL="0" indent="0">
              <a:buNone/>
            </a:pPr>
            <a:endParaRPr lang="en-US" altLang="ja-JP" sz="1800" b="1" dirty="0"/>
          </a:p>
          <a:p>
            <a:pPr marL="0" indent="0">
              <a:buNone/>
            </a:pPr>
            <a:endParaRPr lang="en-US" altLang="ja-JP" sz="1800" b="1" dirty="0"/>
          </a:p>
          <a:p>
            <a:endParaRPr lang="en-US" altLang="ja-JP" sz="1800" b="1" dirty="0"/>
          </a:p>
        </p:txBody>
      </p:sp>
    </p:spTree>
    <p:extLst>
      <p:ext uri="{BB962C8B-B14F-4D97-AF65-F5344CB8AC3E}">
        <p14:creationId xmlns:p14="http://schemas.microsoft.com/office/powerpoint/2010/main" val="2583275527"/>
      </p:ext>
    </p:extLst>
  </p:cSld>
  <p:clrMapOvr>
    <a:masterClrMapping/>
  </p:clrMapOvr>
</p:sld>
</file>

<file path=ppt/theme/theme1.xml><?xml version="1.0" encoding="utf-8"?>
<a:theme xmlns:a="http://schemas.openxmlformats.org/drawingml/2006/main" name="Office テーマ">
  <a:themeElements>
    <a:clrScheme name="Custom 19">
      <a:dk1>
        <a:sysClr val="windowText" lastClr="000000"/>
      </a:dk1>
      <a:lt1>
        <a:sysClr val="window" lastClr="FFFFFF"/>
      </a:lt1>
      <a:dk2>
        <a:srgbClr val="44546A"/>
      </a:dk2>
      <a:lt2>
        <a:srgbClr val="E7E6E6"/>
      </a:lt2>
      <a:accent1>
        <a:srgbClr val="B4D0E9"/>
      </a:accent1>
      <a:accent2>
        <a:srgbClr val="476977"/>
      </a:accent2>
      <a:accent3>
        <a:srgbClr val="79BBE9"/>
      </a:accent3>
      <a:accent4>
        <a:srgbClr val="6B8043"/>
      </a:accent4>
      <a:accent5>
        <a:srgbClr val="9ACF21"/>
      </a:accent5>
      <a:accent6>
        <a:srgbClr val="CFDCA5"/>
      </a:accent6>
      <a:hlink>
        <a:srgbClr val="0563C1"/>
      </a:hlink>
      <a:folHlink>
        <a:srgbClr val="954F72"/>
      </a:folHlink>
    </a:clrScheme>
    <a:fontScheme name="Custom 26">
      <a:majorFont>
        <a:latin typeface="Tenorite Bold"/>
        <a:ea typeface=""/>
        <a:cs typeface=""/>
      </a:majorFont>
      <a:minorFont>
        <a:latin typeface="Tenorite "/>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_53327427_TF16411175_Win32" id="{716E41F3-B1F3-435E-A896-9D114C0E5186}" vid="{21F4AF82-01A3-4796-B929-A034E946E1D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Image xmlns="71af3243-3dd4-4a8d-8c0d-dd76da1f02a5">
      <Url xsi:nil="true"/>
      <Description xsi:nil="true"/>
    </Image>
    <Status xmlns="71af3243-3dd4-4a8d-8c0d-dd76da1f02a5">Not started</Status>
    <_ip_UnifiedCompliancePolicyProperties xmlns="http://schemas.microsoft.com/sharepoint/v3" xsi:nil="true"/>
    <ImageTagsTaxHTField xmlns="71af3243-3dd4-4a8d-8c0d-dd76da1f02a5">
      <Terms xmlns="http://schemas.microsoft.com/office/infopath/2007/PartnerControls"/>
    </ImageTagsTaxHTField>
    <TaxCatchAll xmlns="230e9df3-be65-4c73-a93b-d1236ebd677e"/>
    <MediaServiceKeyPoints xmlns="71af3243-3dd4-4a8d-8c0d-dd76da1f02a5"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79F111ED35F8CC479449609E8A0923A6" ma:contentTypeVersion="20" ma:contentTypeDescription="Create a new document." ma:contentTypeScope="" ma:versionID="1267097ee5f5874adfcc408041ae252e">
  <xsd:schema xmlns:xsd="http://www.w3.org/2001/XMLSchema" xmlns:xs="http://www.w3.org/2001/XMLSchema" xmlns:p="http://schemas.microsoft.com/office/2006/metadata/properties" xmlns:ns1="http://schemas.microsoft.com/sharepoint/v3" xmlns:ns2="71af3243-3dd4-4a8d-8c0d-dd76da1f02a5" xmlns:ns3="16c05727-aa75-4e4a-9b5f-8a80a1165891" xmlns:ns4="230e9df3-be65-4c73-a93b-d1236ebd677e" targetNamespace="http://schemas.microsoft.com/office/2006/metadata/properties" ma:root="true" ma:fieldsID="395891a93df65b14727750f2c06c306c" ns1:_="" ns2:_="" ns3:_="" ns4:_="">
    <xsd:import namespace="http://schemas.microsoft.com/sharepoint/v3"/>
    <xsd:import namespace="71af3243-3dd4-4a8d-8c0d-dd76da1f02a5"/>
    <xsd:import namespace="16c05727-aa75-4e4a-9b5f-8a80a1165891"/>
    <xsd:import namespace="230e9df3-be65-4c73-a93b-d1236ebd677e"/>
    <xsd:element name="properties">
      <xsd:complexType>
        <xsd:sequence>
          <xsd:element name="documentManagement">
            <xsd:complexType>
              <xsd:all>
                <xsd:element ref="ns2:MediaServiceMetadata" minOccurs="0"/>
                <xsd:element ref="ns2:MediaServiceFastMetadata" minOccurs="0"/>
                <xsd:element ref="ns2:MediaServiceOCR" minOccurs="0"/>
                <xsd:element ref="ns2:MediaServiceAutoTags"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2:MediaServiceDateTaken" minOccurs="0"/>
                <xsd:element ref="ns2:Status" minOccurs="0"/>
                <xsd:element ref="ns1:_ip_UnifiedCompliancePolicyProperties" minOccurs="0"/>
                <xsd:element ref="ns1:_ip_UnifiedCompliancePolicyUIAction" minOccurs="0"/>
                <xsd:element ref="ns2:Image" minOccurs="0"/>
                <xsd:element ref="ns4:TaxCatchAll" minOccurs="0"/>
                <xsd:element ref="ns2:ImageTagsTaxHTField"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20" nillable="true" ma:displayName="Unified Compliance Policy Properties" ma:hidden="true" ma:internalName="_ip_UnifiedCompliancePolicyProperties">
      <xsd:simpleType>
        <xsd:restriction base="dms:Note"/>
      </xsd:simpleType>
    </xsd:element>
    <xsd:element name="_ip_UnifiedCompliancePolicyUIAction" ma:index="21"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71af3243-3dd4-4a8d-8c0d-dd76da1f02a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internalName="MediaServiceOCR" ma:readOnly="true">
      <xsd:simpleType>
        <xsd:restriction base="dms:Note">
          <xsd:maxLength value="255"/>
        </xsd:restriction>
      </xsd:simpleType>
    </xsd:element>
    <xsd:element name="MediaServiceAutoTags" ma:index="11" nillable="true" ma:displayName="MediaServiceAutoTags" ma:internalName="MediaServiceAutoTags"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false">
      <xsd:simpleType>
        <xsd:restriction base="dms:Note">
          <xsd:maxLength value="255"/>
        </xsd:restriction>
      </xsd:simpleType>
    </xsd:element>
    <xsd:element name="MediaServiceDateTaken" ma:index="18" nillable="true" ma:displayName="MediaServiceDateTaken" ma:hidden="true" ma:internalName="MediaServiceDateTaken" ma:readOnly="true">
      <xsd:simpleType>
        <xsd:restriction base="dms:Text"/>
      </xsd:simpleType>
    </xsd:element>
    <xsd:element name="Status" ma:index="19" nillable="true" ma:displayName="Status" ma:default="Not started" ma:format="Dropdown" ma:internalName="Status">
      <xsd:simpleType>
        <xsd:restriction base="dms:Choice">
          <xsd:enumeration value="Not started"/>
          <xsd:enumeration value="In Progress"/>
          <xsd:enumeration value="Completed"/>
        </xsd:restriction>
      </xsd:simpleType>
    </xsd:element>
    <xsd:element name="Image" ma:index="22" nillable="true" ma:displayName="Image" ma:format="Image" ma:internalName="Image">
      <xsd:complexType>
        <xsd:complexContent>
          <xsd:extension base="dms:URL">
            <xsd:sequence>
              <xsd:element name="Url" type="dms:ValidUrl" minOccurs="0" nillable="true"/>
              <xsd:element name="Description" type="xsd:string" nillable="true"/>
            </xsd:sequence>
          </xsd:extension>
        </xsd:complexContent>
      </xsd:complexType>
    </xsd:element>
    <xsd:element name="ImageTagsTaxHTField" ma:index="25" nillable="true" ma:taxonomy="true" ma:internalName="ImageTagsTaxHTField" ma:taxonomyFieldName="MediaServiceImageTags" ma:displayName="Image Tags" ma:readOnly="false" ma:fieldId="{5cf76f15-5ced-4ddc-b409-7134ff3c332f}" ma:taxonomyMulti="true" ma:sspId="e385fb40-52d4-4fae-9c5b-3e8ff8a5878e" ma:termSetId="09814cd3-568e-fe90-9814-8d621ff8fb84" ma:anchorId="fba54fb3-c3e1-fe81-a776-ca4b69148c4d" ma:open="tru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16c05727-aa75-4e4a-9b5f-8a80a1165891"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230e9df3-be65-4c73-a93b-d1236ebd677e" elementFormDefault="qualified">
    <xsd:import namespace="http://schemas.microsoft.com/office/2006/documentManagement/types"/>
    <xsd:import namespace="http://schemas.microsoft.com/office/infopath/2007/PartnerControls"/>
    <xsd:element name="TaxCatchAll" ma:index="23" nillable="true" ma:displayName="Taxonomy Catch All Column" ma:hidden="true" ma:list="{3f6bfcbc-3db3-4ae6-bd76-326f0798ad28}" ma:internalName="TaxCatchAll" ma:showField="CatchAllData" ma:web="16c05727-aa75-4e4a-9b5f-8a80a116589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0E439292-23DE-4FBC-B000-AFED89AC64F3}">
  <ds:schemaRefs>
    <ds:schemaRef ds:uri="http://schemas.microsoft.com/office/2006/metadata/properties"/>
    <ds:schemaRef ds:uri="http://schemas.microsoft.com/office/infopath/2007/PartnerControls"/>
    <ds:schemaRef ds:uri="http://schemas.microsoft.com/sharepoint/v3"/>
    <ds:schemaRef ds:uri="71af3243-3dd4-4a8d-8c0d-dd76da1f02a5"/>
    <ds:schemaRef ds:uri="230e9df3-be65-4c73-a93b-d1236ebd677e"/>
  </ds:schemaRefs>
</ds:datastoreItem>
</file>

<file path=customXml/itemProps2.xml><?xml version="1.0" encoding="utf-8"?>
<ds:datastoreItem xmlns:ds="http://schemas.openxmlformats.org/officeDocument/2006/customXml" ds:itemID="{5F1B15C2-B622-4464-872A-FFB13E3A35CE}">
  <ds:schemaRefs>
    <ds:schemaRef ds:uri="http://schemas.microsoft.com/sharepoint/v3/contenttype/forms"/>
  </ds:schemaRefs>
</ds:datastoreItem>
</file>

<file path=customXml/itemProps3.xml><?xml version="1.0" encoding="utf-8"?>
<ds:datastoreItem xmlns:ds="http://schemas.openxmlformats.org/officeDocument/2006/customXml" ds:itemID="{065F1115-A9D1-4ADF-878E-8B9CEB14168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71af3243-3dd4-4a8d-8c0d-dd76da1f02a5"/>
    <ds:schemaRef ds:uri="16c05727-aa75-4e4a-9b5f-8a80a1165891"/>
    <ds:schemaRef ds:uri="230e9df3-be65-4c73-a93b-d1236ebd677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Metadata/LabelInfo.xml><?xml version="1.0" encoding="utf-8"?>
<clbl:labelList xmlns:clbl="http://schemas.microsoft.com/office/2020/mipLabelMetadata">
  <clbl:label id="{f42aa342-8706-4288-bd11-ebb85995028c}" enabled="1" method="Standard" siteId="{72f988bf-86f1-41af-91ab-2d7cd011db47}" removed="0"/>
</clbl:labelList>
</file>

<file path=docProps/app.xml><?xml version="1.0" encoding="utf-8"?>
<Properties xmlns="http://schemas.openxmlformats.org/officeDocument/2006/extended-properties" xmlns:vt="http://schemas.openxmlformats.org/officeDocument/2006/docPropsVTypes">
  <Template>{139CCC5C-E1DF-4C7A-9E28-5FBA3AE2666F}tf16411175_win32</Template>
  <TotalTime>9</TotalTime>
  <Words>156</Words>
  <Application>Microsoft Office PowerPoint</Application>
  <PresentationFormat>ワイド画面</PresentationFormat>
  <Paragraphs>19</Paragraphs>
  <Slides>1</Slides>
  <Notes>1</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1</vt:i4>
      </vt:variant>
    </vt:vector>
  </HeadingPairs>
  <TitlesOfParts>
    <vt:vector size="6" baseType="lpstr">
      <vt:lpstr>Meiryo UI</vt:lpstr>
      <vt:lpstr>Tenorite </vt:lpstr>
      <vt:lpstr>チョーク体</vt:lpstr>
      <vt:lpstr>Arial</vt:lpstr>
      <vt:lpstr>Office テーマ</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海沼 功</dc:creator>
  <cp:lastModifiedBy>海沼 功</cp:lastModifiedBy>
  <cp:revision>1</cp:revision>
  <dcterms:created xsi:type="dcterms:W3CDTF">2022-09-25T13:24:25Z</dcterms:created>
  <dcterms:modified xsi:type="dcterms:W3CDTF">2022-09-25T13:34:18Z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ies>
</file>