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274" r:id="rId5"/>
  </p:sldIdLst>
  <p:sldSz cx="12192000" cy="68580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28"/>
  </p:normalViewPr>
  <p:slideViewPr>
    <p:cSldViewPr snapToGrid="0" snapToObjects="1">
      <p:cViewPr varScale="1">
        <p:scale>
          <a:sx n="114" d="100"/>
          <a:sy n="114" d="100"/>
        </p:scale>
        <p:origin x="414" y="-144"/>
      </p:cViewPr>
      <p:guideLst/>
    </p:cSldViewPr>
  </p:slideViewPr>
  <p:notesTextViewPr>
    <p:cViewPr>
      <p:scale>
        <a:sx n="1" d="1"/>
        <a:sy n="1" d="1"/>
      </p:scale>
      <p:origin x="0" y="0"/>
    </p:cViewPr>
  </p:notesTextViewPr>
  <p:notesViewPr>
    <p:cSldViewPr snapToGrid="0" snapToObjects="1">
      <p:cViewPr varScale="1">
        <p:scale>
          <a:sx n="89" d="100"/>
          <a:sy n="89" d="100"/>
        </p:scale>
        <p:origin x="216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98DF206-6291-4D7B-95AD-41BA6571F7A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E5A4DC58-D715-4FD3-8185-7047B7FF06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290089-08B7-4D3E-A54E-A68B3D75C1D3}" type="datetime5">
              <a:rPr kumimoji="1" lang="ja-JP" altLang="en-US" smtClean="0">
                <a:latin typeface="Meiryo UI" panose="020B0604030504040204" pitchFamily="50" charset="-128"/>
                <a:ea typeface="Meiryo UI" panose="020B0604030504040204" pitchFamily="50" charset="-128"/>
              </a:rPr>
              <a:t>2022/09/25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8798D37B-4F7E-479A-AA30-438DFE4D13C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32234AA8-1676-470B-9189-FEEFE5F2AA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F8D929-E0AF-40BA-91B3-A9D36E0DF465}"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777792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A6828403-96F0-4F80-81C3-F614E0736934}" type="datetime5">
              <a:rPr kumimoji="1" lang="ja-JP" altLang="en-US" smtClean="0"/>
              <a:t>2022/09/25</a:t>
            </a:fld>
            <a:endParaRPr kumimoji="1"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2AA0236F-C50E-4E4F-A989-879D6A4398E1}" type="slidenum">
              <a:rPr kumimoji="1" lang="ja-JP" altLang="en-US" smtClean="0"/>
              <a:pPr/>
              <a:t>‹#›</a:t>
            </a:fld>
            <a:endParaRPr kumimoji="1" lang="ja-JP" altLang="en-US"/>
          </a:p>
        </p:txBody>
      </p:sp>
    </p:spTree>
    <p:extLst>
      <p:ext uri="{BB962C8B-B14F-4D97-AF65-F5344CB8AC3E}">
        <p14:creationId xmlns:p14="http://schemas.microsoft.com/office/powerpoint/2010/main" val="86007273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chemeClr val="bg2"/>
        </a:soli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1915128" y="1788454"/>
            <a:ext cx="8361229" cy="2098226"/>
          </a:xfrm>
        </p:spPr>
        <p:txBody>
          <a:bodyPr rtlCol="0" anchor="b">
            <a:noAutofit/>
          </a:bodyPr>
          <a:lstStyle>
            <a:lvl1pPr algn="ctr">
              <a:defRPr sz="6500" cap="all" baseline="0">
                <a:solidFill>
                  <a:schemeClr val="tx2"/>
                </a:solidFill>
              </a:defRPr>
            </a:lvl1pPr>
          </a:lstStyle>
          <a:p>
            <a:pPr rtl="0"/>
            <a:r>
              <a:rPr lang="ja-JP" altLang="en-US" noProof="0"/>
              <a:t>マスター タイトルの書式設定</a:t>
            </a:r>
          </a:p>
        </p:txBody>
      </p:sp>
      <p:sp>
        <p:nvSpPr>
          <p:cNvPr id="3" name="サブタイトル 2"/>
          <p:cNvSpPr>
            <a:spLocks noGrp="1"/>
          </p:cNvSpPr>
          <p:nvPr>
            <p:ph type="subTitle" idx="1"/>
          </p:nvPr>
        </p:nvSpPr>
        <p:spPr>
          <a:xfrm>
            <a:off x="2679906" y="3956279"/>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p>
        </p:txBody>
      </p:sp>
      <p:sp>
        <p:nvSpPr>
          <p:cNvPr id="4" name="日付プレースホルダー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DD218578-E233-4BAA-854F-950DF18EB221}" type="datetime5">
              <a:rPr lang="ja-JP" altLang="en-US" noProof="0" smtClean="0"/>
              <a:t>2022/09/25</a:t>
            </a:fld>
            <a:endParaRPr lang="ja-JP" altLang="en-US" noProof="0"/>
          </a:p>
        </p:txBody>
      </p:sp>
      <p:sp>
        <p:nvSpPr>
          <p:cNvPr id="5" name="フッター プレースホルダー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endParaRPr lang="ja-JP" altLang="en-US" noProof="0"/>
          </a:p>
        </p:txBody>
      </p:sp>
      <p:sp>
        <p:nvSpPr>
          <p:cNvPr id="6" name="スライド番号プレースホルダー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69E57DC2-970A-4B3E-BB1C-7A09969E49DF}" type="slidenum">
              <a:rPr lang="en-US" altLang="ja-JP" noProof="0" smtClean="0"/>
              <a:pPr/>
              <a:t>‹#›</a:t>
            </a:fld>
            <a:endParaRPr lang="ja-JP" altLang="en-US" noProof="0"/>
          </a:p>
        </p:txBody>
      </p:sp>
      <p:grpSp>
        <p:nvGrpSpPr>
          <p:cNvPr id="7" name="グループ 6"/>
          <p:cNvGrpSpPr/>
          <p:nvPr/>
        </p:nvGrpSpPr>
        <p:grpSpPr>
          <a:xfrm>
            <a:off x="752858" y="744469"/>
            <a:ext cx="10674117" cy="5349671"/>
            <a:chOff x="752858" y="744469"/>
            <a:chExt cx="10674117" cy="5349671"/>
          </a:xfrm>
        </p:grpSpPr>
        <p:sp>
          <p:nvSpPr>
            <p:cNvPr id="11" name="フリーフォーム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フリーフォーム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7796242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3" name="縦書きテキスト プレースホルダー 2"/>
          <p:cNvSpPr>
            <a:spLocks noGrp="1"/>
          </p:cNvSpPr>
          <p:nvPr>
            <p:ph type="body" orient="vert" idx="1" hasCustomPrompt="1"/>
          </p:nvPr>
        </p:nvSpPr>
        <p:spPr>
          <a:xfrm>
            <a:off x="1371600" y="2295525"/>
            <a:ext cx="9601200" cy="3571875"/>
          </a:xfrm>
        </p:spPr>
        <p:txBody>
          <a:bodyPr vert="eaVert"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FF965F2D-AE39-40EB-B0CB-E8B87D2B9360}" type="datetime5">
              <a:rPr lang="ja-JP" altLang="en-US" noProof="0" smtClean="0"/>
              <a:t>2022/09/25</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9E57DC2-970A-4B3E-BB1C-7A09969E49DF}" type="slidenum">
              <a:rPr lang="en-US" altLang="ja-JP" noProof="0" smtClean="0"/>
              <a:t>‹#›</a:t>
            </a:fld>
            <a:endParaRPr lang="ja-JP" altLang="en-US" noProof="0"/>
          </a:p>
        </p:txBody>
      </p:sp>
    </p:spTree>
    <p:extLst>
      <p:ext uri="{BB962C8B-B14F-4D97-AF65-F5344CB8AC3E}">
        <p14:creationId xmlns:p14="http://schemas.microsoft.com/office/powerpoint/2010/main" val="4051425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596561" y="624156"/>
            <a:ext cx="1565766" cy="5243244"/>
          </a:xfrm>
        </p:spPr>
        <p:txBody>
          <a:bodyPr vert="eaVert" rtlCol="0"/>
          <a:lstStyle/>
          <a:p>
            <a:pPr rtl="0"/>
            <a:r>
              <a:rPr lang="ja-JP" altLang="en-US" noProof="0"/>
              <a:t>マスター タイトルの書式設定</a:t>
            </a:r>
          </a:p>
        </p:txBody>
      </p:sp>
      <p:sp>
        <p:nvSpPr>
          <p:cNvPr id="3" name="縦書きテキスト プレースホルダー 2"/>
          <p:cNvSpPr>
            <a:spLocks noGrp="1"/>
          </p:cNvSpPr>
          <p:nvPr>
            <p:ph type="body" orient="vert" idx="1" hasCustomPrompt="1"/>
          </p:nvPr>
        </p:nvSpPr>
        <p:spPr>
          <a:xfrm>
            <a:off x="1371600" y="624156"/>
            <a:ext cx="8179641" cy="5243244"/>
          </a:xfrm>
        </p:spPr>
        <p:txBody>
          <a:bodyPr vert="eaVert"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1DD83CE2-5729-4263-BB11-FAD926EF6D2A}" type="datetime5">
              <a:rPr lang="ja-JP" altLang="en-US" noProof="0" smtClean="0"/>
              <a:t>2022/09/25</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9E57DC2-970A-4B3E-BB1C-7A09969E49DF}" type="slidenum">
              <a:rPr lang="en-US" altLang="ja-JP" noProof="0" smtClean="0"/>
              <a:t>‹#›</a:t>
            </a:fld>
            <a:endParaRPr lang="ja-JP" altLang="en-US" noProof="0"/>
          </a:p>
        </p:txBody>
      </p:sp>
    </p:spTree>
    <p:extLst>
      <p:ext uri="{BB962C8B-B14F-4D97-AF65-F5344CB8AC3E}">
        <p14:creationId xmlns:p14="http://schemas.microsoft.com/office/powerpoint/2010/main" val="384549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3" name="コンテンツ プレースホルダー 2"/>
          <p:cNvSpPr>
            <a:spLocks noGrp="1"/>
          </p:cNvSpPr>
          <p:nvPr>
            <p:ph idx="1" hasCustomPrompt="1"/>
          </p:nvPr>
        </p:nvSpPr>
        <p:spPr/>
        <p:txBody>
          <a:bodyPr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2E30D723-F87C-4735-9745-FFCF8D8D6A27}" type="datetime5">
              <a:rPr lang="ja-JP" altLang="en-US" noProof="0" smtClean="0"/>
              <a:t>2022/09/25</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9E57DC2-970A-4B3E-BB1C-7A09969E49DF}" type="slidenum">
              <a:rPr lang="en-US" altLang="ja-JP" noProof="0" smtClean="0"/>
              <a:t>‹#›</a:t>
            </a:fld>
            <a:endParaRPr lang="ja-JP" altLang="en-US" noProof="0"/>
          </a:p>
        </p:txBody>
      </p:sp>
    </p:spTree>
    <p:extLst>
      <p:ext uri="{BB962C8B-B14F-4D97-AF65-F5344CB8AC3E}">
        <p14:creationId xmlns:p14="http://schemas.microsoft.com/office/powerpoint/2010/main" val="1150405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 ヘッダー">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65025" y="1301360"/>
            <a:ext cx="9612971" cy="2852737"/>
          </a:xfrm>
        </p:spPr>
        <p:txBody>
          <a:bodyPr rtlCol="0" anchor="b">
            <a:normAutofit/>
          </a:bodyPr>
          <a:lstStyle>
            <a:lvl1pPr algn="r">
              <a:defRPr sz="6500" cap="all" baseline="0">
                <a:solidFill>
                  <a:schemeClr val="tx2"/>
                </a:solidFill>
              </a:defRPr>
            </a:lvl1pPr>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ltLang="en-US" noProof="0"/>
              <a:t>マスター テキストのスタイルを編集する</a:t>
            </a:r>
          </a:p>
        </p:txBody>
      </p:sp>
      <p:sp>
        <p:nvSpPr>
          <p:cNvPr id="4" name="日付プレースホルダー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47FE5F75-5179-42E0-BE72-83730D495098}" type="datetime5">
              <a:rPr lang="ja-JP" altLang="en-US" noProof="0" smtClean="0"/>
              <a:t>2022/09/25</a:t>
            </a:fld>
            <a:endParaRPr lang="ja-JP" altLang="en-US" noProof="0"/>
          </a:p>
        </p:txBody>
      </p:sp>
      <p:sp>
        <p:nvSpPr>
          <p:cNvPr id="5" name="フッター プレースホルダー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endParaRPr lang="ja-JP" altLang="en-US" noProof="0"/>
          </a:p>
        </p:txBody>
      </p:sp>
      <p:sp>
        <p:nvSpPr>
          <p:cNvPr id="6" name="スライド番号プレースホルダー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69E57DC2-970A-4B3E-BB1C-7A09969E49DF}" type="slidenum">
              <a:rPr lang="en-US" altLang="ja-JP" noProof="0" smtClean="0"/>
              <a:pPr/>
              <a:t>‹#›</a:t>
            </a:fld>
            <a:endParaRPr lang="ja-JP" altLang="en-US" noProof="0"/>
          </a:p>
        </p:txBody>
      </p:sp>
      <p:sp>
        <p:nvSpPr>
          <p:cNvPr id="7" name="フリーフォーム 6" title="トリミングのマーク"/>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66594190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solidFill>
                  <a:schemeClr val="tx2"/>
                </a:solidFill>
              </a:defRPr>
            </a:lvl1pPr>
          </a:lstStyle>
          <a:p>
            <a:pPr rtl="0"/>
            <a:r>
              <a:rPr lang="ja-JP" altLang="en-US" noProof="0"/>
              <a:t>マスター タイトルの書式設定</a:t>
            </a:r>
          </a:p>
        </p:txBody>
      </p:sp>
      <p:sp>
        <p:nvSpPr>
          <p:cNvPr id="3" name="コンテンツ プレースホルダー 2"/>
          <p:cNvSpPr>
            <a:spLocks noGrp="1"/>
          </p:cNvSpPr>
          <p:nvPr>
            <p:ph sz="half" idx="1" hasCustomPrompt="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コンテンツ プレースホルダー 3"/>
          <p:cNvSpPr>
            <a:spLocks noGrp="1"/>
          </p:cNvSpPr>
          <p:nvPr>
            <p:ph sz="half" idx="2" hasCustomPrompt="1"/>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日付プレースホルダー 4"/>
          <p:cNvSpPr>
            <a:spLocks noGrp="1"/>
          </p:cNvSpPr>
          <p:nvPr>
            <p:ph type="dt" sz="half" idx="10"/>
          </p:nvPr>
        </p:nvSpPr>
        <p:spPr/>
        <p:txBody>
          <a:bodyPr rtlCol="0"/>
          <a:lstStyle/>
          <a:p>
            <a:pPr rtl="0"/>
            <a:fld id="{88A9DFAF-6E61-4783-8CFF-A9DF501619F7}" type="datetime5">
              <a:rPr lang="ja-JP" altLang="en-US" noProof="0" smtClean="0"/>
              <a:t>2022/09/25</a:t>
            </a:fld>
            <a:endParaRPr lang="ja-JP" altLang="en-US" noProof="0"/>
          </a:p>
        </p:txBody>
      </p:sp>
      <p:sp>
        <p:nvSpPr>
          <p:cNvPr id="6" name="フッター プレースホルダー 5"/>
          <p:cNvSpPr>
            <a:spLocks noGrp="1"/>
          </p:cNvSpPr>
          <p:nvPr>
            <p:ph type="ftr" sz="quarter" idx="11"/>
          </p:nvPr>
        </p:nvSpPr>
        <p:spPr/>
        <p:txBody>
          <a:bodyPr rtlCol="0"/>
          <a:lstStyle/>
          <a:p>
            <a:pPr rtl="0"/>
            <a:endParaRPr lang="ja-JP" altLang="en-US" noProof="0"/>
          </a:p>
        </p:txBody>
      </p:sp>
      <p:sp>
        <p:nvSpPr>
          <p:cNvPr id="7" name="スライド番号プレースホルダー 6"/>
          <p:cNvSpPr>
            <a:spLocks noGrp="1"/>
          </p:cNvSpPr>
          <p:nvPr>
            <p:ph type="sldNum" sz="quarter" idx="12"/>
          </p:nvPr>
        </p:nvSpPr>
        <p:spPr/>
        <p:txBody>
          <a:bodyPr rtlCol="0"/>
          <a:lstStyle/>
          <a:p>
            <a:pPr rtl="0"/>
            <a:fld id="{69E57DC2-970A-4B3E-BB1C-7A09969E49DF}" type="slidenum">
              <a:rPr lang="en-US" altLang="ja-JP" noProof="0" smtClean="0"/>
              <a:t>‹#›</a:t>
            </a:fld>
            <a:endParaRPr lang="ja-JP" altLang="en-US" noProof="0"/>
          </a:p>
        </p:txBody>
      </p:sp>
    </p:spTree>
    <p:extLst>
      <p:ext uri="{BB962C8B-B14F-4D97-AF65-F5344CB8AC3E}">
        <p14:creationId xmlns:p14="http://schemas.microsoft.com/office/powerpoint/2010/main" val="1332195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371600" y="685800"/>
            <a:ext cx="9601200" cy="1485900"/>
          </a:xfrm>
        </p:spPr>
        <p:txBody>
          <a:bodyPr rtlCol="0"/>
          <a:lstStyle>
            <a:lvl1pPr>
              <a:defRPr>
                <a:solidFill>
                  <a:schemeClr val="tx2"/>
                </a:solidFill>
              </a:defRPr>
            </a:lvl1pPr>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テキストのスタイルを編集する</a:t>
            </a:r>
          </a:p>
        </p:txBody>
      </p:sp>
      <p:sp>
        <p:nvSpPr>
          <p:cNvPr id="4" name="コンテンツ プレースホルダー 3"/>
          <p:cNvSpPr>
            <a:spLocks noGrp="1"/>
          </p:cNvSpPr>
          <p:nvPr>
            <p:ph sz="half" idx="2" hasCustomPrompt="1"/>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テキスト プレースホルダー 4"/>
          <p:cNvSpPr>
            <a:spLocks noGrp="1"/>
          </p:cNvSpPr>
          <p:nvPr>
            <p:ph type="body" sz="quarter" idx="3" hasCustomPrompt="1"/>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テキストのスタイルを編集する</a:t>
            </a:r>
          </a:p>
        </p:txBody>
      </p:sp>
      <p:sp>
        <p:nvSpPr>
          <p:cNvPr id="6" name="コンテンツ プレースホルダー 5"/>
          <p:cNvSpPr>
            <a:spLocks noGrp="1"/>
          </p:cNvSpPr>
          <p:nvPr>
            <p:ph sz="quarter" idx="4" hasCustomPrompt="1"/>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日付プレースホルダー 6"/>
          <p:cNvSpPr>
            <a:spLocks noGrp="1"/>
          </p:cNvSpPr>
          <p:nvPr>
            <p:ph type="dt" sz="half" idx="10"/>
          </p:nvPr>
        </p:nvSpPr>
        <p:spPr/>
        <p:txBody>
          <a:bodyPr rtlCol="0"/>
          <a:lstStyle/>
          <a:p>
            <a:pPr rtl="0"/>
            <a:fld id="{04440C52-F6F8-42C9-A4C2-45FE47C9B670}" type="datetime5">
              <a:rPr lang="ja-JP" altLang="en-US" noProof="0" smtClean="0"/>
              <a:t>2022/09/25</a:t>
            </a:fld>
            <a:endParaRPr lang="ja-JP" altLang="en-US" noProof="0"/>
          </a:p>
        </p:txBody>
      </p:sp>
      <p:sp>
        <p:nvSpPr>
          <p:cNvPr id="8" name="フッター プレースホルダー 7"/>
          <p:cNvSpPr>
            <a:spLocks noGrp="1"/>
          </p:cNvSpPr>
          <p:nvPr>
            <p:ph type="ftr" sz="quarter" idx="11"/>
          </p:nvPr>
        </p:nvSpPr>
        <p:spPr/>
        <p:txBody>
          <a:bodyPr rtlCol="0"/>
          <a:lstStyle/>
          <a:p>
            <a:pPr rtl="0"/>
            <a:endParaRPr lang="ja-JP" altLang="en-US" noProof="0"/>
          </a:p>
        </p:txBody>
      </p:sp>
      <p:sp>
        <p:nvSpPr>
          <p:cNvPr id="9" name="スライド番号プレースホルダー 8"/>
          <p:cNvSpPr>
            <a:spLocks noGrp="1"/>
          </p:cNvSpPr>
          <p:nvPr>
            <p:ph type="sldNum" sz="quarter" idx="12"/>
          </p:nvPr>
        </p:nvSpPr>
        <p:spPr/>
        <p:txBody>
          <a:bodyPr rtlCol="0"/>
          <a:lstStyle/>
          <a:p>
            <a:pPr rtl="0"/>
            <a:fld id="{69E57DC2-970A-4B3E-BB1C-7A09969E49DF}" type="slidenum">
              <a:rPr lang="en-US" altLang="ja-JP" noProof="0" smtClean="0"/>
              <a:t>‹#›</a:t>
            </a:fld>
            <a:endParaRPr lang="ja-JP" altLang="en-US" noProof="0"/>
          </a:p>
        </p:txBody>
      </p:sp>
    </p:spTree>
    <p:extLst>
      <p:ext uri="{BB962C8B-B14F-4D97-AF65-F5344CB8AC3E}">
        <p14:creationId xmlns:p14="http://schemas.microsoft.com/office/powerpoint/2010/main" val="1269596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3" name="日付プレースホルダー 2"/>
          <p:cNvSpPr>
            <a:spLocks noGrp="1"/>
          </p:cNvSpPr>
          <p:nvPr>
            <p:ph type="dt" sz="half" idx="10"/>
          </p:nvPr>
        </p:nvSpPr>
        <p:spPr/>
        <p:txBody>
          <a:bodyPr rtlCol="0"/>
          <a:lstStyle/>
          <a:p>
            <a:pPr rtl="0"/>
            <a:fld id="{1DCDEC97-B592-4C54-B2A1-266C99BB3136}" type="datetime5">
              <a:rPr lang="ja-JP" altLang="en-US" noProof="0" smtClean="0"/>
              <a:t>2022/09/25</a:t>
            </a:fld>
            <a:endParaRPr lang="ja-JP" altLang="en-US" noProof="0"/>
          </a:p>
        </p:txBody>
      </p:sp>
      <p:sp>
        <p:nvSpPr>
          <p:cNvPr id="4" name="フッター プレースホルダー 3"/>
          <p:cNvSpPr>
            <a:spLocks noGrp="1"/>
          </p:cNvSpPr>
          <p:nvPr>
            <p:ph type="ftr" sz="quarter" idx="11"/>
          </p:nvPr>
        </p:nvSpPr>
        <p:spPr/>
        <p:txBody>
          <a:bodyPr rtlCol="0"/>
          <a:lstStyle/>
          <a:p>
            <a:pPr rtl="0"/>
            <a:endParaRPr lang="ja-JP" altLang="en-US" noProof="0"/>
          </a:p>
        </p:txBody>
      </p:sp>
      <p:sp>
        <p:nvSpPr>
          <p:cNvPr id="5" name="スライド番号プレースホルダー 4"/>
          <p:cNvSpPr>
            <a:spLocks noGrp="1"/>
          </p:cNvSpPr>
          <p:nvPr>
            <p:ph type="sldNum" sz="quarter" idx="12"/>
          </p:nvPr>
        </p:nvSpPr>
        <p:spPr/>
        <p:txBody>
          <a:bodyPr rtlCol="0"/>
          <a:lstStyle/>
          <a:p>
            <a:pPr rtl="0"/>
            <a:fld id="{69E57DC2-970A-4B3E-BB1C-7A09969E49DF}" type="slidenum">
              <a:rPr lang="en-US" altLang="ja-JP" noProof="0" smtClean="0"/>
              <a:t>‹#›</a:t>
            </a:fld>
            <a:endParaRPr lang="ja-JP" altLang="en-US" noProof="0"/>
          </a:p>
        </p:txBody>
      </p:sp>
    </p:spTree>
    <p:extLst>
      <p:ext uri="{BB962C8B-B14F-4D97-AF65-F5344CB8AC3E}">
        <p14:creationId xmlns:p14="http://schemas.microsoft.com/office/powerpoint/2010/main" val="59279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825E5F1D-FBB9-4F4B-BF68-BF200892A29D}" type="datetime5">
              <a:rPr lang="ja-JP" altLang="en-US" noProof="0" smtClean="0"/>
              <a:t>2022/09/25</a:t>
            </a:fld>
            <a:endParaRPr lang="ja-JP" altLang="en-US" noProof="0"/>
          </a:p>
        </p:txBody>
      </p:sp>
      <p:sp>
        <p:nvSpPr>
          <p:cNvPr id="3" name="フッター プレースホルダー 2"/>
          <p:cNvSpPr>
            <a:spLocks noGrp="1"/>
          </p:cNvSpPr>
          <p:nvPr>
            <p:ph type="ftr" sz="quarter" idx="11"/>
          </p:nvPr>
        </p:nvSpPr>
        <p:spPr/>
        <p:txBody>
          <a:bodyPr rtlCol="0"/>
          <a:lstStyle/>
          <a:p>
            <a:pPr rtl="0"/>
            <a:endParaRPr lang="ja-JP" altLang="en-US" noProof="0"/>
          </a:p>
        </p:txBody>
      </p:sp>
      <p:sp>
        <p:nvSpPr>
          <p:cNvPr id="4" name="スライド番号プレースホルダー 3"/>
          <p:cNvSpPr>
            <a:spLocks noGrp="1"/>
          </p:cNvSpPr>
          <p:nvPr>
            <p:ph type="sldNum" sz="quarter" idx="12"/>
          </p:nvPr>
        </p:nvSpPr>
        <p:spPr/>
        <p:txBody>
          <a:bodyPr rtlCol="0"/>
          <a:lstStyle/>
          <a:p>
            <a:pPr rtl="0"/>
            <a:fld id="{69E57DC2-970A-4B3E-BB1C-7A09969E49DF}" type="slidenum">
              <a:rPr lang="en-US" altLang="ja-JP" noProof="0" smtClean="0"/>
              <a:t>‹#›</a:t>
            </a:fld>
            <a:endParaRPr lang="ja-JP" altLang="en-US" noProof="0"/>
          </a:p>
        </p:txBody>
      </p:sp>
    </p:spTree>
    <p:extLst>
      <p:ext uri="{BB962C8B-B14F-4D97-AF65-F5344CB8AC3E}">
        <p14:creationId xmlns:p14="http://schemas.microsoft.com/office/powerpoint/2010/main" val="809832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キャプション付きのコンテンツ">
    <p:spTree>
      <p:nvGrpSpPr>
        <p:cNvPr id="1" name=""/>
        <p:cNvGrpSpPr/>
        <p:nvPr/>
      </p:nvGrpSpPr>
      <p:grpSpPr>
        <a:xfrm>
          <a:off x="0" y="0"/>
          <a:ext cx="0" cy="0"/>
          <a:chOff x="0" y="0"/>
          <a:chExt cx="0" cy="0"/>
        </a:xfrm>
      </p:grpSpPr>
      <p:sp>
        <p:nvSpPr>
          <p:cNvPr id="8" name="長方形 7" title="背景の図形"/>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タイトル 1"/>
          <p:cNvSpPr>
            <a:spLocks noGrp="1"/>
          </p:cNvSpPr>
          <p:nvPr>
            <p:ph type="title"/>
          </p:nvPr>
        </p:nvSpPr>
        <p:spPr>
          <a:xfrm>
            <a:off x="723900" y="685800"/>
            <a:ext cx="3855720" cy="2157884"/>
          </a:xfrm>
        </p:spPr>
        <p:txBody>
          <a:bodyPr rtlCol="0" anchor="t">
            <a:noAutofit/>
          </a:bodyPr>
          <a:lstStyle>
            <a:lvl1pPr>
              <a:lnSpc>
                <a:spcPct val="84000"/>
              </a:lnSpc>
              <a:defRPr sz="4800" baseline="0">
                <a:solidFill>
                  <a:schemeClr val="tx2"/>
                </a:solidFill>
              </a:defRPr>
            </a:lvl1pPr>
          </a:lstStyle>
          <a:p>
            <a:pPr rtl="0"/>
            <a:r>
              <a:rPr lang="ja-JP" altLang="en-US" noProof="0"/>
              <a:t>マスター タイトルの書式設定</a:t>
            </a:r>
          </a:p>
        </p:txBody>
      </p:sp>
      <p:sp>
        <p:nvSpPr>
          <p:cNvPr id="3" name="コンテンツ プレースホルダー 2"/>
          <p:cNvSpPr>
            <a:spLocks noGrp="1"/>
          </p:cNvSpPr>
          <p:nvPr>
            <p:ph idx="1" hasCustomPrompt="1"/>
          </p:nvPr>
        </p:nvSpPr>
        <p:spPr>
          <a:xfrm>
            <a:off x="6256020" y="685801"/>
            <a:ext cx="5212080" cy="5175250"/>
          </a:xfrm>
        </p:spPr>
        <p:txBody>
          <a:bodyPr rtlCol="0"/>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テキスト プレースホルダー 3"/>
          <p:cNvSpPr>
            <a:spLocks noGrp="1"/>
          </p:cNvSpPr>
          <p:nvPr>
            <p:ph type="body" sz="half" idx="2" hasCustomPrompt="1"/>
          </p:nvPr>
        </p:nvSpPr>
        <p:spPr>
          <a:xfrm>
            <a:off x="723900" y="2856344"/>
            <a:ext cx="3855720" cy="3011056"/>
          </a:xfrm>
        </p:spPr>
        <p:txBody>
          <a:bodyPr rtlCol="0"/>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テキストのスタイルを編集する</a:t>
            </a:r>
          </a:p>
        </p:txBody>
      </p:sp>
      <p:sp>
        <p:nvSpPr>
          <p:cNvPr id="5" name="日付プレースホルダー 4"/>
          <p:cNvSpPr>
            <a:spLocks noGrp="1"/>
          </p:cNvSpPr>
          <p:nvPr>
            <p:ph type="dt" sz="half" idx="10"/>
          </p:nvPr>
        </p:nvSpPr>
        <p:spPr>
          <a:xfrm>
            <a:off x="723900" y="6453386"/>
            <a:ext cx="1204572" cy="404614"/>
          </a:xfrm>
        </p:spPr>
        <p:txBody>
          <a:bodyPr rtlCol="0"/>
          <a:lstStyle>
            <a:lvl1pPr>
              <a:defRPr>
                <a:solidFill>
                  <a:schemeClr val="tx2"/>
                </a:solidFill>
              </a:defRPr>
            </a:lvl1pPr>
          </a:lstStyle>
          <a:p>
            <a:pPr rtl="0"/>
            <a:fld id="{72E4701E-D28B-466C-8571-32B0AADDC191}" type="datetime5">
              <a:rPr lang="ja-JP" altLang="en-US" noProof="0" smtClean="0"/>
              <a:t>2022/09/25</a:t>
            </a:fld>
            <a:endParaRPr lang="ja-JP" altLang="en-US" noProof="0"/>
          </a:p>
        </p:txBody>
      </p:sp>
      <p:sp>
        <p:nvSpPr>
          <p:cNvPr id="6" name="フッター プレースホルダー 5"/>
          <p:cNvSpPr>
            <a:spLocks noGrp="1"/>
          </p:cNvSpPr>
          <p:nvPr>
            <p:ph type="ftr" sz="quarter" idx="11"/>
          </p:nvPr>
        </p:nvSpPr>
        <p:spPr>
          <a:xfrm>
            <a:off x="2205945" y="6453386"/>
            <a:ext cx="2373675" cy="404614"/>
          </a:xfrm>
        </p:spPr>
        <p:txBody>
          <a:bodyPr rtlCol="0"/>
          <a:lstStyle>
            <a:lvl1pPr>
              <a:defRPr>
                <a:solidFill>
                  <a:schemeClr val="tx2"/>
                </a:solidFill>
              </a:defRPr>
            </a:lvl1pPr>
          </a:lstStyle>
          <a:p>
            <a:pPr rtl="0"/>
            <a:endParaRPr lang="ja-JP" altLang="en-US" noProof="0"/>
          </a:p>
        </p:txBody>
      </p:sp>
      <p:sp>
        <p:nvSpPr>
          <p:cNvPr id="7" name="スライド番号プレースホルダー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69E57DC2-970A-4B3E-BB1C-7A09969E49DF}" type="slidenum">
              <a:rPr lang="en-US" altLang="ja-JP" noProof="0" smtClean="0"/>
              <a:pPr/>
              <a:t>‹#›</a:t>
            </a:fld>
            <a:endParaRPr lang="ja-JP" altLang="en-US" noProof="0"/>
          </a:p>
        </p:txBody>
      </p:sp>
      <p:sp>
        <p:nvSpPr>
          <p:cNvPr id="9" name="長方形 8" title="分割バー"/>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8451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キャプション付きの図">
    <p:spTree>
      <p:nvGrpSpPr>
        <p:cNvPr id="1" name=""/>
        <p:cNvGrpSpPr/>
        <p:nvPr/>
      </p:nvGrpSpPr>
      <p:grpSpPr>
        <a:xfrm>
          <a:off x="0" y="0"/>
          <a:ext cx="0" cy="0"/>
          <a:chOff x="0" y="0"/>
          <a:chExt cx="0" cy="0"/>
        </a:xfrm>
      </p:grpSpPr>
      <p:sp>
        <p:nvSpPr>
          <p:cNvPr id="8" name="長方形 7" title="背景の図形"/>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タイトル 1"/>
          <p:cNvSpPr>
            <a:spLocks noGrp="1"/>
          </p:cNvSpPr>
          <p:nvPr>
            <p:ph type="title"/>
          </p:nvPr>
        </p:nvSpPr>
        <p:spPr>
          <a:xfrm>
            <a:off x="723900" y="685800"/>
            <a:ext cx="3855720" cy="2157884"/>
          </a:xfrm>
        </p:spPr>
        <p:txBody>
          <a:bodyPr rtlCol="0" anchor="t">
            <a:normAutofit/>
          </a:bodyPr>
          <a:lstStyle>
            <a:lvl1pPr>
              <a:lnSpc>
                <a:spcPct val="84000"/>
              </a:lnSpc>
              <a:defRPr sz="4800" baseline="0"/>
            </a:lvl1pPr>
          </a:lstStyle>
          <a:p>
            <a:pPr rtl="0"/>
            <a:r>
              <a:rPr lang="ja-JP" altLang="en-US" noProof="0"/>
              <a:t>マスター タイトルの書式設定</a:t>
            </a:r>
          </a:p>
        </p:txBody>
      </p:sp>
      <p:sp>
        <p:nvSpPr>
          <p:cNvPr id="3" name="図プレースホルダー 2"/>
          <p:cNvSpPr>
            <a:spLocks noGrp="1" noChangeAspect="1"/>
          </p:cNvSpPr>
          <p:nvPr>
            <p:ph type="pic" idx="1" hasCustomPrompt="1"/>
          </p:nvPr>
        </p:nvSpPr>
        <p:spPr>
          <a:xfrm>
            <a:off x="5532120" y="0"/>
            <a:ext cx="6659880" cy="6857999"/>
          </a:xfrm>
        </p:spPr>
        <p:txBody>
          <a:bodyPr rtlCol="0"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noProof="0"/>
              <a:t>アイコンをクリックして画像を追加</a:t>
            </a:r>
          </a:p>
        </p:txBody>
      </p:sp>
      <p:sp>
        <p:nvSpPr>
          <p:cNvPr id="4" name="テキスト プレースホルダー 3"/>
          <p:cNvSpPr>
            <a:spLocks noGrp="1"/>
          </p:cNvSpPr>
          <p:nvPr>
            <p:ph type="body" sz="half" idx="2" hasCustomPrompt="1"/>
          </p:nvPr>
        </p:nvSpPr>
        <p:spPr>
          <a:xfrm>
            <a:off x="723900" y="2855968"/>
            <a:ext cx="3855720" cy="3011432"/>
          </a:xfrm>
        </p:spPr>
        <p:txBody>
          <a:bodyPr rtlCol="0"/>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テキストのスタイルを編集する</a:t>
            </a:r>
          </a:p>
        </p:txBody>
      </p:sp>
      <p:sp>
        <p:nvSpPr>
          <p:cNvPr id="5" name="日付プレースホルダー 4"/>
          <p:cNvSpPr>
            <a:spLocks noGrp="1"/>
          </p:cNvSpPr>
          <p:nvPr>
            <p:ph type="dt" sz="half" idx="10"/>
          </p:nvPr>
        </p:nvSpPr>
        <p:spPr>
          <a:xfrm>
            <a:off x="723900" y="6453386"/>
            <a:ext cx="1204572" cy="404614"/>
          </a:xfrm>
        </p:spPr>
        <p:txBody>
          <a:bodyPr rtlCol="0"/>
          <a:lstStyle>
            <a:lvl1pPr>
              <a:defRPr>
                <a:solidFill>
                  <a:schemeClr val="tx2"/>
                </a:solidFill>
              </a:defRPr>
            </a:lvl1pPr>
          </a:lstStyle>
          <a:p>
            <a:pPr rtl="0"/>
            <a:fld id="{FE1A1283-CC3E-43B5-AE04-029E702A3647}" type="datetime5">
              <a:rPr lang="ja-JP" altLang="en-US" noProof="0" smtClean="0"/>
              <a:t>2022/09/25</a:t>
            </a:fld>
            <a:endParaRPr lang="ja-JP" altLang="en-US" noProof="0"/>
          </a:p>
        </p:txBody>
      </p:sp>
      <p:sp>
        <p:nvSpPr>
          <p:cNvPr id="6" name="フッター プレースホルダー 5"/>
          <p:cNvSpPr>
            <a:spLocks noGrp="1"/>
          </p:cNvSpPr>
          <p:nvPr>
            <p:ph type="ftr" sz="quarter" idx="11"/>
          </p:nvPr>
        </p:nvSpPr>
        <p:spPr>
          <a:xfrm>
            <a:off x="2205945" y="6453386"/>
            <a:ext cx="2373675" cy="404614"/>
          </a:xfrm>
        </p:spPr>
        <p:txBody>
          <a:bodyPr rtlCol="0"/>
          <a:lstStyle>
            <a:lvl1pPr>
              <a:defRPr>
                <a:solidFill>
                  <a:schemeClr val="tx2"/>
                </a:solidFill>
              </a:defRPr>
            </a:lvl1pPr>
          </a:lstStyle>
          <a:p>
            <a:pPr rtl="0"/>
            <a:endParaRPr lang="ja-JP" altLang="en-US" noProof="0"/>
          </a:p>
        </p:txBody>
      </p:sp>
      <p:sp>
        <p:nvSpPr>
          <p:cNvPr id="7" name="スライド番号プレースホルダー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69E57DC2-970A-4B3E-BB1C-7A09969E49DF}" type="slidenum">
              <a:rPr lang="en-US" altLang="ja-JP" noProof="0" smtClean="0"/>
              <a:pPr/>
              <a:t>‹#›</a:t>
            </a:fld>
            <a:endParaRPr lang="ja-JP" altLang="en-US" noProof="0"/>
          </a:p>
        </p:txBody>
      </p:sp>
      <p:sp>
        <p:nvSpPr>
          <p:cNvPr id="9" name="長方形 8" title="分割バー"/>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3938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ja-JP" altLang="en-US" noProof="0"/>
              <a:t>マスター タイトルの書式設定</a:t>
            </a:r>
          </a:p>
        </p:txBody>
      </p:sp>
      <p:sp>
        <p:nvSpPr>
          <p:cNvPr id="3" name="テキスト プレースホルダー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latin typeface="Meiryo UI" panose="020B0604030504040204" pitchFamily="50" charset="-128"/>
                <a:ea typeface="Meiryo UI" panose="020B0604030504040204" pitchFamily="50" charset="-128"/>
              </a:defRPr>
            </a:lvl1pPr>
          </a:lstStyle>
          <a:p>
            <a:fld id="{346C84BC-751B-43AD-8982-D582554C5F27}" type="datetime5">
              <a:rPr lang="ja-JP" altLang="en-US" noProof="0" smtClean="0"/>
              <a:t>2022/09/25</a:t>
            </a:fld>
            <a:endParaRPr lang="ja-JP" altLang="en-US" noProof="0"/>
          </a:p>
        </p:txBody>
      </p:sp>
      <p:sp>
        <p:nvSpPr>
          <p:cNvPr id="5" name="フッター プレースホルダー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latin typeface="Meiryo UI" panose="020B0604030504040204" pitchFamily="50" charset="-128"/>
                <a:ea typeface="Meiryo UI" panose="020B0604030504040204" pitchFamily="50" charset="-128"/>
              </a:defRPr>
            </a:lvl1pPr>
          </a:lstStyle>
          <a:p>
            <a:endParaRPr lang="ja-JP" altLang="en-US" noProof="0"/>
          </a:p>
        </p:txBody>
      </p:sp>
      <p:sp>
        <p:nvSpPr>
          <p:cNvPr id="6" name="スライド番号プレースホルダー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latin typeface="Meiryo UI" panose="020B0604030504040204" pitchFamily="50" charset="-128"/>
                <a:ea typeface="Meiryo UI" panose="020B0604030504040204" pitchFamily="50" charset="-128"/>
              </a:defRPr>
            </a:lvl1pPr>
          </a:lstStyle>
          <a:p>
            <a:fld id="{69E57DC2-970A-4B3E-BB1C-7A09969E49DF}" type="slidenum">
              <a:rPr lang="en-US" altLang="ja-JP" noProof="0" smtClean="0"/>
              <a:pPr/>
              <a:t>‹#›</a:t>
            </a:fld>
            <a:endParaRPr lang="ja-JP" altLang="en-US" noProof="0"/>
          </a:p>
        </p:txBody>
      </p:sp>
      <p:sp>
        <p:nvSpPr>
          <p:cNvPr id="9" name="長方形 8" title="サイドバー"/>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1515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9000"/>
        </a:lnSpc>
        <a:spcBef>
          <a:spcPct val="0"/>
        </a:spcBef>
        <a:buNone/>
        <a:defRPr kumimoji="1" sz="4400" kern="1200" baseline="0">
          <a:solidFill>
            <a:schemeClr val="tx2"/>
          </a:solidFill>
          <a:latin typeface="Meiryo UI" panose="020B0604030504040204" pitchFamily="50" charset="-128"/>
          <a:ea typeface="Meiryo UI" panose="020B0604030504040204" pitchFamily="50" charset="-128"/>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kumimoji="1" sz="2000" kern="1200" baseline="0">
          <a:solidFill>
            <a:schemeClr val="tx2"/>
          </a:solidFill>
          <a:latin typeface="Meiryo UI" panose="020B0604030504040204" pitchFamily="50" charset="-128"/>
          <a:ea typeface="Meiryo UI" panose="020B0604030504040204" pitchFamily="50" charset="-128"/>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2000" i="1" kern="1200" baseline="0">
          <a:solidFill>
            <a:schemeClr val="tx2"/>
          </a:solidFill>
          <a:latin typeface="Meiryo UI" panose="020B0604030504040204" pitchFamily="50" charset="-128"/>
          <a:ea typeface="Meiryo UI" panose="020B0604030504040204" pitchFamily="50" charset="-128"/>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800" kern="1200" baseline="0">
          <a:solidFill>
            <a:schemeClr val="tx2"/>
          </a:solidFill>
          <a:latin typeface="Meiryo UI" panose="020B0604030504040204" pitchFamily="50" charset="-128"/>
          <a:ea typeface="Meiryo UI" panose="020B0604030504040204" pitchFamily="50" charset="-128"/>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800" i="1" kern="1200" baseline="0">
          <a:solidFill>
            <a:schemeClr val="tx2"/>
          </a:solidFill>
          <a:latin typeface="Meiryo UI" panose="020B0604030504040204" pitchFamily="50" charset="-128"/>
          <a:ea typeface="Meiryo UI" panose="020B0604030504040204" pitchFamily="50" charset="-128"/>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600" kern="1200" baseline="0">
          <a:solidFill>
            <a:schemeClr val="tx2"/>
          </a:solidFill>
          <a:latin typeface="Meiryo UI" panose="020B0604030504040204" pitchFamily="50" charset="-128"/>
          <a:ea typeface="Meiryo UI" panose="020B0604030504040204" pitchFamily="50" charset="-128"/>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kumimoji="1" sz="1400" kern="1200" baseline="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画像 5" descr="道路に向かってブリーフケースを運んでいる女性">
            <a:extLst>
              <a:ext uri="{FF2B5EF4-FFF2-40B4-BE49-F238E27FC236}">
                <a16:creationId xmlns:a16="http://schemas.microsoft.com/office/drawing/2014/main" id="{DA4CF517-F136-6AC2-7DC4-34A0CE43477C}"/>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20049" y="-145473"/>
            <a:ext cx="12432098" cy="7148946"/>
          </a:xfrm>
          <a:prstGeom prst="rect">
            <a:avLst/>
          </a:prstGeom>
          <a:effectLst>
            <a:softEdge rad="127000"/>
          </a:effectLst>
        </p:spPr>
      </p:pic>
      <p:sp>
        <p:nvSpPr>
          <p:cNvPr id="3" name="テキスト ボックス 2">
            <a:extLst>
              <a:ext uri="{FF2B5EF4-FFF2-40B4-BE49-F238E27FC236}">
                <a16:creationId xmlns:a16="http://schemas.microsoft.com/office/drawing/2014/main" id="{DA38DD7F-4BF9-586F-D7CD-6C740BF3A432}"/>
              </a:ext>
            </a:extLst>
          </p:cNvPr>
          <p:cNvSpPr txBox="1"/>
          <p:nvPr/>
        </p:nvSpPr>
        <p:spPr>
          <a:xfrm>
            <a:off x="1776845" y="305640"/>
            <a:ext cx="8853055" cy="707886"/>
          </a:xfrm>
          <a:prstGeom prst="rect">
            <a:avLst/>
          </a:prstGeom>
          <a:noFill/>
        </p:spPr>
        <p:txBody>
          <a:bodyPr wrap="square" rtlCol="0">
            <a:spAutoFit/>
          </a:bodyPr>
          <a:lstStyle/>
          <a:p>
            <a:r>
              <a:rPr kumimoji="1" lang="ja-JP" altLang="en-US" sz="4000" dirty="0">
                <a:latin typeface="チョーク体" pitchFamily="50" charset="-128"/>
                <a:ea typeface="チョーク体" pitchFamily="50" charset="-128"/>
                <a:cs typeface="チョーク体" pitchFamily="50" charset="-128"/>
              </a:rPr>
              <a:t>島田バス株式会社　後藤　岳久様</a:t>
            </a:r>
          </a:p>
        </p:txBody>
      </p:sp>
      <p:sp>
        <p:nvSpPr>
          <p:cNvPr id="4" name="テキスト ボックス 3">
            <a:extLst>
              <a:ext uri="{FF2B5EF4-FFF2-40B4-BE49-F238E27FC236}">
                <a16:creationId xmlns:a16="http://schemas.microsoft.com/office/drawing/2014/main" id="{61F13018-4769-8E43-CCC6-A4B1C221552D}"/>
              </a:ext>
            </a:extLst>
          </p:cNvPr>
          <p:cNvSpPr txBox="1"/>
          <p:nvPr/>
        </p:nvSpPr>
        <p:spPr>
          <a:xfrm>
            <a:off x="987135" y="1254302"/>
            <a:ext cx="10702637" cy="6001643"/>
          </a:xfrm>
          <a:prstGeom prst="rect">
            <a:avLst/>
          </a:prstGeom>
          <a:noFill/>
        </p:spPr>
        <p:txBody>
          <a:bodyPr wrap="square" rtlCol="0">
            <a:spAutoFit/>
          </a:bodyPr>
          <a:lstStyle/>
          <a:p>
            <a:r>
              <a:rPr kumimoji="1" lang="ja-JP" altLang="en-US" sz="2400" dirty="0">
                <a:solidFill>
                  <a:schemeClr val="bg1"/>
                </a:solidFill>
                <a:latin typeface="チョーク体" pitchFamily="50" charset="-128"/>
                <a:ea typeface="チョーク体" pitchFamily="50" charset="-128"/>
                <a:cs typeface="チョーク体" pitchFamily="50" charset="-128"/>
              </a:rPr>
              <a:t>島田バス株式会社　後藤 岳久様を推薦いたします。</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知らない場所への出張の際、いつもネットで検索して宿と交通手段を</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探すのにいつも苦労をしていました。</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後藤さんに依頼する様になってから、煩わしい手配の時間を使うことなく</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仕事の時間に使えるようになりました。</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部下との出張の時には飛行機の座席位置まで気配りされており感動しました。</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もちろん仕事現場からの利便性やアクティビティーの手配まで完璧です。</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長くお付き合いすればするほど価値観を反映した旅をプロデュースして</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くれます。</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ここに島田バス株式会社　後藤 岳久様を推薦いたします。</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　　　　　　　　　　　　　　　　　　　　令和</a:t>
            </a:r>
            <a:r>
              <a:rPr kumimoji="1" lang="en-US" altLang="ja-JP" sz="2400" dirty="0">
                <a:solidFill>
                  <a:schemeClr val="bg1"/>
                </a:solidFill>
                <a:latin typeface="チョーク体" pitchFamily="50" charset="-128"/>
                <a:ea typeface="チョーク体" pitchFamily="50" charset="-128"/>
                <a:cs typeface="チョーク体" pitchFamily="50" charset="-128"/>
              </a:rPr>
              <a:t>4</a:t>
            </a:r>
            <a:r>
              <a:rPr kumimoji="1" lang="ja-JP" altLang="en-US" sz="2400" dirty="0">
                <a:solidFill>
                  <a:schemeClr val="bg1"/>
                </a:solidFill>
                <a:latin typeface="チョーク体" pitchFamily="50" charset="-128"/>
                <a:ea typeface="チョーク体" pitchFamily="50" charset="-128"/>
                <a:cs typeface="チョーク体" pitchFamily="50" charset="-128"/>
              </a:rPr>
              <a:t>年</a:t>
            </a:r>
            <a:r>
              <a:rPr kumimoji="1" lang="en-US" altLang="ja-JP" sz="2400" dirty="0">
                <a:solidFill>
                  <a:schemeClr val="bg1"/>
                </a:solidFill>
                <a:latin typeface="チョーク体" pitchFamily="50" charset="-128"/>
                <a:ea typeface="チョーク体" pitchFamily="50" charset="-128"/>
                <a:cs typeface="チョーク体" pitchFamily="50" charset="-128"/>
              </a:rPr>
              <a:t>9</a:t>
            </a:r>
            <a:r>
              <a:rPr kumimoji="1" lang="ja-JP" altLang="en-US" sz="2400" dirty="0">
                <a:solidFill>
                  <a:schemeClr val="bg1"/>
                </a:solidFill>
                <a:latin typeface="チョーク体" pitchFamily="50" charset="-128"/>
                <a:ea typeface="チョーク体" pitchFamily="50" charset="-128"/>
                <a:cs typeface="チョーク体" pitchFamily="50" charset="-128"/>
              </a:rPr>
              <a:t>月</a:t>
            </a:r>
            <a:r>
              <a:rPr kumimoji="1" lang="en-US" altLang="ja-JP" sz="2400" dirty="0">
                <a:solidFill>
                  <a:schemeClr val="bg1"/>
                </a:solidFill>
                <a:latin typeface="チョーク体" pitchFamily="50" charset="-128"/>
                <a:ea typeface="チョーク体" pitchFamily="50" charset="-128"/>
                <a:cs typeface="チョーク体" pitchFamily="50" charset="-128"/>
              </a:rPr>
              <a:t>25</a:t>
            </a:r>
            <a:r>
              <a:rPr kumimoji="1" lang="ja-JP" altLang="en-US" sz="2400" dirty="0">
                <a:solidFill>
                  <a:schemeClr val="bg1"/>
                </a:solidFill>
                <a:latin typeface="チョーク体" pitchFamily="50" charset="-128"/>
                <a:ea typeface="チョーク体" pitchFamily="50" charset="-128"/>
                <a:cs typeface="チョーク体" pitchFamily="50" charset="-128"/>
              </a:rPr>
              <a:t>日</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r>
              <a:rPr kumimoji="1" lang="ja-JP" altLang="en-US" sz="2400" dirty="0">
                <a:solidFill>
                  <a:schemeClr val="bg1"/>
                </a:solidFill>
                <a:latin typeface="チョーク体" pitchFamily="50" charset="-128"/>
                <a:ea typeface="チョーク体" pitchFamily="50" charset="-128"/>
                <a:cs typeface="チョーク体" pitchFamily="50" charset="-128"/>
              </a:rPr>
              <a:t>　　　　　　　　　　　　　　　　　　　　株式会社</a:t>
            </a:r>
            <a:r>
              <a:rPr kumimoji="1" lang="en-US" altLang="ja-JP" sz="2400" dirty="0">
                <a:solidFill>
                  <a:schemeClr val="bg1"/>
                </a:solidFill>
                <a:latin typeface="チョーク体" pitchFamily="50" charset="-128"/>
                <a:ea typeface="チョーク体" pitchFamily="50" charset="-128"/>
                <a:cs typeface="チョーク体" pitchFamily="50" charset="-128"/>
              </a:rPr>
              <a:t>Financial Intelligence</a:t>
            </a:r>
          </a:p>
          <a:p>
            <a:r>
              <a:rPr kumimoji="1" lang="ja-JP" altLang="en-US" sz="2400" dirty="0">
                <a:solidFill>
                  <a:schemeClr val="bg1"/>
                </a:solidFill>
                <a:latin typeface="チョーク体" pitchFamily="50" charset="-128"/>
                <a:ea typeface="チョーク体" pitchFamily="50" charset="-128"/>
                <a:cs typeface="チョーク体" pitchFamily="50" charset="-128"/>
              </a:rPr>
              <a:t>　　　　　　　　　　　　　　　　　　　　代表取締役　海沼 功</a:t>
            </a:r>
            <a:endParaRPr kumimoji="1" lang="en-US" altLang="ja-JP" sz="2400" dirty="0">
              <a:solidFill>
                <a:schemeClr val="bg1"/>
              </a:solidFill>
              <a:latin typeface="チョーク体" pitchFamily="50" charset="-128"/>
              <a:ea typeface="チョーク体" pitchFamily="50" charset="-128"/>
              <a:cs typeface="チョーク体" pitchFamily="50" charset="-128"/>
            </a:endParaRPr>
          </a:p>
          <a:p>
            <a:endParaRPr kumimoji="1" lang="en-US" altLang="ja-JP" sz="2400" dirty="0">
              <a:latin typeface="チョーク体" pitchFamily="50" charset="-128"/>
              <a:ea typeface="チョーク体" pitchFamily="50" charset="-128"/>
              <a:cs typeface="チョーク体" pitchFamily="50" charset="-128"/>
            </a:endParaRPr>
          </a:p>
        </p:txBody>
      </p:sp>
    </p:spTree>
    <p:extLst>
      <p:ext uri="{BB962C8B-B14F-4D97-AF65-F5344CB8AC3E}">
        <p14:creationId xmlns:p14="http://schemas.microsoft.com/office/powerpoint/2010/main" val="2272132327"/>
      </p:ext>
    </p:extLst>
  </p:cSld>
  <p:clrMapOvr>
    <a:masterClrMapping/>
  </p:clrMapOvr>
</p:sld>
</file>

<file path=ppt/theme/theme1.xml><?xml version="1.0" encoding="utf-8"?>
<a:theme xmlns:a="http://schemas.openxmlformats.org/drawingml/2006/main" name="トリミング">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27247984_TF33624404" id="{2295CC75-CDFF-4A2C-80F5-3259891BC2BC}" vid="{3011295D-7409-46D9-93FD-FD9F4EF7D9E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04082C27-02EB-4B4A-A84F-7021AA79D4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6757D5-6F93-45B0-82A2-39BC87D70F3C}">
  <ds:schemaRefs>
    <ds:schemaRef ds:uri="http://schemas.microsoft.com/sharepoint/v3/contenttype/forms"/>
  </ds:schemaRefs>
</ds:datastoreItem>
</file>

<file path=customXml/itemProps3.xml><?xml version="1.0" encoding="utf-8"?>
<ds:datastoreItem xmlns:ds="http://schemas.openxmlformats.org/officeDocument/2006/customXml" ds:itemID="{2E155078-021E-49AB-8F30-C53CA1A5999D}">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旅行用のデザイン</Template>
  <TotalTime>17</TotalTime>
  <Words>153</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チョーク体</vt:lpstr>
      <vt:lpstr>Franklin Gothic Book</vt:lpstr>
      <vt:lpstr>トリミング</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海沼 功</dc:creator>
  <cp:lastModifiedBy>海沼 功</cp:lastModifiedBy>
  <cp:revision>1</cp:revision>
  <dcterms:created xsi:type="dcterms:W3CDTF">2022-09-25T13:37:49Z</dcterms:created>
  <dcterms:modified xsi:type="dcterms:W3CDTF">2022-09-25T13:55:24Z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