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4B9058-4E30-4CDD-949A-1A202BA5FE2F}" v="88" dt="2022-09-25T22:12:09.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8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山 将三郎" userId="c969c254-8c23-4a69-886a-fb8bb3f6f2c7" providerId="ADAL" clId="{2A26F14D-B1F3-4DD8-A3E5-1C01F287B660}"/>
    <pc:docChg chg="undo redo custSel modSld">
      <pc:chgData name="松山 将三郎" userId="c969c254-8c23-4a69-886a-fb8bb3f6f2c7" providerId="ADAL" clId="{2A26F14D-B1F3-4DD8-A3E5-1C01F287B660}" dt="2022-06-29T11:57:35.395" v="3320" actId="403"/>
      <pc:docMkLst>
        <pc:docMk/>
      </pc:docMkLst>
      <pc:sldChg chg="addSp delSp modSp mod">
        <pc:chgData name="松山 将三郎" userId="c969c254-8c23-4a69-886a-fb8bb3f6f2c7" providerId="ADAL" clId="{2A26F14D-B1F3-4DD8-A3E5-1C01F287B660}" dt="2022-06-29T11:57:35.395" v="3320" actId="403"/>
        <pc:sldMkLst>
          <pc:docMk/>
          <pc:sldMk cId="3909453095" sldId="263"/>
        </pc:sldMkLst>
        <pc:spChg chg="add del mod">
          <ac:chgData name="松山 将三郎" userId="c969c254-8c23-4a69-886a-fb8bb3f6f2c7" providerId="ADAL" clId="{2A26F14D-B1F3-4DD8-A3E5-1C01F287B660}" dt="2022-06-28T02:24:07.160" v="222"/>
          <ac:spMkLst>
            <pc:docMk/>
            <pc:sldMk cId="3909453095" sldId="263"/>
            <ac:spMk id="4" creationId="{F1339278-985A-879B-31C1-8802864FC7ED}"/>
          </ac:spMkLst>
        </pc:spChg>
        <pc:spChg chg="mod">
          <ac:chgData name="松山 将三郎" userId="c969c254-8c23-4a69-886a-fb8bb3f6f2c7" providerId="ADAL" clId="{2A26F14D-B1F3-4DD8-A3E5-1C01F287B660}" dt="2022-06-28T04:57:39.364" v="2764" actId="404"/>
          <ac:spMkLst>
            <pc:docMk/>
            <pc:sldMk cId="3909453095" sldId="263"/>
            <ac:spMk id="6" creationId="{F858A9C8-DD08-4E74-9E14-70AAF4B45C5D}"/>
          </ac:spMkLst>
        </pc:spChg>
        <pc:spChg chg="mod">
          <ac:chgData name="松山 将三郎" userId="c969c254-8c23-4a69-886a-fb8bb3f6f2c7" providerId="ADAL" clId="{2A26F14D-B1F3-4DD8-A3E5-1C01F287B660}" dt="2022-06-28T04:57:43.073" v="2765" actId="1076"/>
          <ac:spMkLst>
            <pc:docMk/>
            <pc:sldMk cId="3909453095" sldId="263"/>
            <ac:spMk id="7" creationId="{F5573D26-9D6F-4CC3-A182-6B6B1940E6FF}"/>
          </ac:spMkLst>
        </pc:spChg>
        <pc:spChg chg="mod">
          <ac:chgData name="松山 将三郎" userId="c969c254-8c23-4a69-886a-fb8bb3f6f2c7" providerId="ADAL" clId="{2A26F14D-B1F3-4DD8-A3E5-1C01F287B660}" dt="2022-06-28T04:57:46.100" v="2767" actId="1076"/>
          <ac:spMkLst>
            <pc:docMk/>
            <pc:sldMk cId="3909453095" sldId="263"/>
            <ac:spMk id="9" creationId="{4B5C5CFE-7D9C-496E-8922-B06B8BDA1553}"/>
          </ac:spMkLst>
        </pc:spChg>
        <pc:spChg chg="mod">
          <ac:chgData name="松山 将三郎" userId="c969c254-8c23-4a69-886a-fb8bb3f6f2c7" providerId="ADAL" clId="{2A26F14D-B1F3-4DD8-A3E5-1C01F287B660}" dt="2022-06-29T11:57:35.395" v="3320" actId="403"/>
          <ac:spMkLst>
            <pc:docMk/>
            <pc:sldMk cId="3909453095" sldId="263"/>
            <ac:spMk id="10" creationId="{8E73E3C1-FD3A-4180-A2D5-D0BE524B11D0}"/>
          </ac:spMkLst>
        </pc:spChg>
        <pc:spChg chg="mod">
          <ac:chgData name="松山 将三郎" userId="c969c254-8c23-4a69-886a-fb8bb3f6f2c7" providerId="ADAL" clId="{2A26F14D-B1F3-4DD8-A3E5-1C01F287B660}" dt="2022-06-28T04:56:45.575" v="2561" actId="1076"/>
          <ac:spMkLst>
            <pc:docMk/>
            <pc:sldMk cId="3909453095" sldId="263"/>
            <ac:spMk id="12" creationId="{E23D34CD-B51B-4E23-BB64-4E45C445481B}"/>
          </ac:spMkLst>
        </pc:spChg>
        <pc:graphicFrameChg chg="add del mod">
          <ac:chgData name="松山 将三郎" userId="c969c254-8c23-4a69-886a-fb8bb3f6f2c7" providerId="ADAL" clId="{2A26F14D-B1F3-4DD8-A3E5-1C01F287B660}" dt="2022-06-28T02:24:07.160" v="222"/>
          <ac:graphicFrameMkLst>
            <pc:docMk/>
            <pc:sldMk cId="3909453095" sldId="263"/>
            <ac:graphicFrameMk id="2" creationId="{9B94F8BB-1BD9-DC40-EBD7-29A210C7A75C}"/>
          </ac:graphicFrameMkLst>
        </pc:graphicFrameChg>
        <pc:picChg chg="del mod">
          <ac:chgData name="松山 将三郎" userId="c969c254-8c23-4a69-886a-fb8bb3f6f2c7" providerId="ADAL" clId="{2A26F14D-B1F3-4DD8-A3E5-1C01F287B660}" dt="2022-06-28T08:50:12.687" v="2874" actId="478"/>
          <ac:picMkLst>
            <pc:docMk/>
            <pc:sldMk cId="3909453095" sldId="263"/>
            <ac:picMk id="3" creationId="{F85F7ED2-5C39-4DA8-AEB1-C5293A27567C}"/>
          </ac:picMkLst>
        </pc:picChg>
        <pc:picChg chg="del mod">
          <ac:chgData name="松山 将三郎" userId="c969c254-8c23-4a69-886a-fb8bb3f6f2c7" providerId="ADAL" clId="{2A26F14D-B1F3-4DD8-A3E5-1C01F287B660}" dt="2022-06-28T08:50:13.248" v="2875" actId="478"/>
          <ac:picMkLst>
            <pc:docMk/>
            <pc:sldMk cId="3909453095" sldId="263"/>
            <ac:picMk id="5" creationId="{BCA1889D-0F10-4F73-8491-AE06586061F3}"/>
          </ac:picMkLst>
        </pc:picChg>
        <pc:picChg chg="mod">
          <ac:chgData name="松山 将三郎" userId="c969c254-8c23-4a69-886a-fb8bb3f6f2c7" providerId="ADAL" clId="{2A26F14D-B1F3-4DD8-A3E5-1C01F287B660}" dt="2022-06-28T04:56:45.575" v="2561" actId="1076"/>
          <ac:picMkLst>
            <pc:docMk/>
            <pc:sldMk cId="3909453095" sldId="263"/>
            <ac:picMk id="13" creationId="{6CFC8191-5F94-4D60-9780-48D8861CF104}"/>
          </ac:picMkLst>
        </pc:picChg>
        <pc:picChg chg="add del mod">
          <ac:chgData name="松山 将三郎" userId="c969c254-8c23-4a69-886a-fb8bb3f6f2c7" providerId="ADAL" clId="{2A26F14D-B1F3-4DD8-A3E5-1C01F287B660}" dt="2022-06-28T02:46:08.466" v="2316" actId="21"/>
          <ac:picMkLst>
            <pc:docMk/>
            <pc:sldMk cId="3909453095" sldId="263"/>
            <ac:picMk id="14" creationId="{DC59F1B6-F522-C032-B798-29B10C48D6D7}"/>
          </ac:picMkLst>
        </pc:picChg>
        <pc:picChg chg="add mod">
          <ac:chgData name="松山 将三郎" userId="c969c254-8c23-4a69-886a-fb8bb3f6f2c7" providerId="ADAL" clId="{2A26F14D-B1F3-4DD8-A3E5-1C01F287B660}" dt="2022-06-29T11:54:40.394" v="2961" actId="1076"/>
          <ac:picMkLst>
            <pc:docMk/>
            <pc:sldMk cId="3909453095" sldId="263"/>
            <ac:picMk id="1026" creationId="{902BF0D5-D38C-CBE0-BE3B-5E960B73E6F8}"/>
          </ac:picMkLst>
        </pc:picChg>
        <pc:picChg chg="add mod">
          <ac:chgData name="松山 将三郎" userId="c969c254-8c23-4a69-886a-fb8bb3f6f2c7" providerId="ADAL" clId="{2A26F14D-B1F3-4DD8-A3E5-1C01F287B660}" dt="2022-06-29T11:55:04.904" v="2967" actId="1076"/>
          <ac:picMkLst>
            <pc:docMk/>
            <pc:sldMk cId="3909453095" sldId="263"/>
            <ac:picMk id="1028" creationId="{7427DF99-5557-BA92-724F-DF65CBCAA1C2}"/>
          </ac:picMkLst>
        </pc:picChg>
        <pc:picChg chg="add mod">
          <ac:chgData name="松山 将三郎" userId="c969c254-8c23-4a69-886a-fb8bb3f6f2c7" providerId="ADAL" clId="{2A26F14D-B1F3-4DD8-A3E5-1C01F287B660}" dt="2022-06-29T11:54:59.166" v="2965" actId="1076"/>
          <ac:picMkLst>
            <pc:docMk/>
            <pc:sldMk cId="3909453095" sldId="263"/>
            <ac:picMk id="1030" creationId="{28161FC7-BA4C-D30B-ED2A-AB0CDD43A02C}"/>
          </ac:picMkLst>
        </pc:picChg>
      </pc:sldChg>
    </pc:docChg>
  </pc:docChgLst>
  <pc:docChgLst>
    <pc:chgData name="松山 将三郎" userId="c969c254-8c23-4a69-886a-fb8bb3f6f2c7" providerId="ADAL" clId="{569CA413-9D3A-4117-81DD-EA7965828338}"/>
    <pc:docChg chg="delSld">
      <pc:chgData name="松山 将三郎" userId="c969c254-8c23-4a69-886a-fb8bb3f6f2c7" providerId="ADAL" clId="{569CA413-9D3A-4117-81DD-EA7965828338}" dt="2022-04-30T13:55:05.809" v="1" actId="2696"/>
      <pc:docMkLst>
        <pc:docMk/>
      </pc:docMkLst>
      <pc:sldChg chg="del">
        <pc:chgData name="松山 将三郎" userId="c969c254-8c23-4a69-886a-fb8bb3f6f2c7" providerId="ADAL" clId="{569CA413-9D3A-4117-81DD-EA7965828338}" dt="2022-04-30T13:55:05.809" v="1" actId="2696"/>
        <pc:sldMkLst>
          <pc:docMk/>
          <pc:sldMk cId="1796750003" sldId="256"/>
        </pc:sldMkLst>
      </pc:sldChg>
      <pc:sldChg chg="del">
        <pc:chgData name="松山 将三郎" userId="c969c254-8c23-4a69-886a-fb8bb3f6f2c7" providerId="ADAL" clId="{569CA413-9D3A-4117-81DD-EA7965828338}" dt="2022-04-30T13:55:01.338" v="0" actId="47"/>
        <pc:sldMkLst>
          <pc:docMk/>
          <pc:sldMk cId="2574503627" sldId="257"/>
        </pc:sldMkLst>
      </pc:sldChg>
      <pc:sldChg chg="del">
        <pc:chgData name="松山 将三郎" userId="c969c254-8c23-4a69-886a-fb8bb3f6f2c7" providerId="ADAL" clId="{569CA413-9D3A-4117-81DD-EA7965828338}" dt="2022-04-30T13:55:05.809" v="1" actId="2696"/>
        <pc:sldMkLst>
          <pc:docMk/>
          <pc:sldMk cId="1281339187" sldId="258"/>
        </pc:sldMkLst>
      </pc:sldChg>
      <pc:sldChg chg="del">
        <pc:chgData name="松山 将三郎" userId="c969c254-8c23-4a69-886a-fb8bb3f6f2c7" providerId="ADAL" clId="{569CA413-9D3A-4117-81DD-EA7965828338}" dt="2022-04-30T13:55:01.338" v="0" actId="47"/>
        <pc:sldMkLst>
          <pc:docMk/>
          <pc:sldMk cId="3736101454" sldId="259"/>
        </pc:sldMkLst>
      </pc:sldChg>
      <pc:sldChg chg="del">
        <pc:chgData name="松山 将三郎" userId="c969c254-8c23-4a69-886a-fb8bb3f6f2c7" providerId="ADAL" clId="{569CA413-9D3A-4117-81DD-EA7965828338}" dt="2022-04-30T13:55:01.338" v="0" actId="47"/>
        <pc:sldMkLst>
          <pc:docMk/>
          <pc:sldMk cId="1935948880" sldId="260"/>
        </pc:sldMkLst>
      </pc:sldChg>
      <pc:sldChg chg="del">
        <pc:chgData name="松山 将三郎" userId="c969c254-8c23-4a69-886a-fb8bb3f6f2c7" providerId="ADAL" clId="{569CA413-9D3A-4117-81DD-EA7965828338}" dt="2022-04-30T13:55:01.338" v="0" actId="47"/>
        <pc:sldMkLst>
          <pc:docMk/>
          <pc:sldMk cId="2108737376" sldId="262"/>
        </pc:sldMkLst>
      </pc:sldChg>
    </pc:docChg>
  </pc:docChgLst>
  <pc:docChgLst>
    <pc:chgData name="松山 将三郎" userId="c969c254-8c23-4a69-886a-fb8bb3f6f2c7" providerId="ADAL" clId="{364B9058-4E30-4CDD-949A-1A202BA5FE2F}"/>
    <pc:docChg chg="undo redo custSel modSld">
      <pc:chgData name="松山 将三郎" userId="c969c254-8c23-4a69-886a-fb8bb3f6f2c7" providerId="ADAL" clId="{364B9058-4E30-4CDD-949A-1A202BA5FE2F}" dt="2022-09-25T22:12:16.948" v="2211" actId="1076"/>
      <pc:docMkLst>
        <pc:docMk/>
      </pc:docMkLst>
      <pc:sldChg chg="addSp delSp modSp mod">
        <pc:chgData name="松山 将三郎" userId="c969c254-8c23-4a69-886a-fb8bb3f6f2c7" providerId="ADAL" clId="{364B9058-4E30-4CDD-949A-1A202BA5FE2F}" dt="2022-09-25T22:12:16.948" v="2211" actId="1076"/>
        <pc:sldMkLst>
          <pc:docMk/>
          <pc:sldMk cId="3909453095" sldId="263"/>
        </pc:sldMkLst>
        <pc:spChg chg="mod">
          <ac:chgData name="松山 将三郎" userId="c969c254-8c23-4a69-886a-fb8bb3f6f2c7" providerId="ADAL" clId="{364B9058-4E30-4CDD-949A-1A202BA5FE2F}" dt="2022-09-25T21:57:22.849" v="102" actId="27636"/>
          <ac:spMkLst>
            <pc:docMk/>
            <pc:sldMk cId="3909453095" sldId="263"/>
            <ac:spMk id="6" creationId="{F858A9C8-DD08-4E74-9E14-70AAF4B45C5D}"/>
          </ac:spMkLst>
        </pc:spChg>
        <pc:spChg chg="mod">
          <ac:chgData name="松山 将三郎" userId="c969c254-8c23-4a69-886a-fb8bb3f6f2c7" providerId="ADAL" clId="{364B9058-4E30-4CDD-949A-1A202BA5FE2F}" dt="2022-09-25T22:00:36.572" v="417"/>
          <ac:spMkLst>
            <pc:docMk/>
            <pc:sldMk cId="3909453095" sldId="263"/>
            <ac:spMk id="7" creationId="{F5573D26-9D6F-4CC3-A182-6B6B1940E6FF}"/>
          </ac:spMkLst>
        </pc:spChg>
        <pc:spChg chg="mod">
          <ac:chgData name="松山 将三郎" userId="c969c254-8c23-4a69-886a-fb8bb3f6f2c7" providerId="ADAL" clId="{364B9058-4E30-4CDD-949A-1A202BA5FE2F}" dt="2022-09-25T21:59:37.333" v="274" actId="20577"/>
          <ac:spMkLst>
            <pc:docMk/>
            <pc:sldMk cId="3909453095" sldId="263"/>
            <ac:spMk id="9" creationId="{4B5C5CFE-7D9C-496E-8922-B06B8BDA1553}"/>
          </ac:spMkLst>
        </pc:spChg>
        <pc:spChg chg="mod">
          <ac:chgData name="松山 将三郎" userId="c969c254-8c23-4a69-886a-fb8bb3f6f2c7" providerId="ADAL" clId="{364B9058-4E30-4CDD-949A-1A202BA5FE2F}" dt="2022-09-25T22:12:16.948" v="2211" actId="1076"/>
          <ac:spMkLst>
            <pc:docMk/>
            <pc:sldMk cId="3909453095" sldId="263"/>
            <ac:spMk id="10" creationId="{8E73E3C1-FD3A-4180-A2D5-D0BE524B11D0}"/>
          </ac:spMkLst>
        </pc:spChg>
        <pc:picChg chg="add mod ord">
          <ac:chgData name="松山 将三郎" userId="c969c254-8c23-4a69-886a-fb8bb3f6f2c7" providerId="ADAL" clId="{364B9058-4E30-4CDD-949A-1A202BA5FE2F}" dt="2022-09-25T21:56:56.220" v="17" actId="1076"/>
          <ac:picMkLst>
            <pc:docMk/>
            <pc:sldMk cId="3909453095" sldId="263"/>
            <ac:picMk id="3" creationId="{7EC2C9A5-81A7-7DE4-B91B-BE892057F255}"/>
          </ac:picMkLst>
        </pc:picChg>
        <pc:picChg chg="add mod">
          <ac:chgData name="松山 将三郎" userId="c969c254-8c23-4a69-886a-fb8bb3f6f2c7" providerId="ADAL" clId="{364B9058-4E30-4CDD-949A-1A202BA5FE2F}" dt="2022-09-25T21:56:44.541" v="14" actId="1076"/>
          <ac:picMkLst>
            <pc:docMk/>
            <pc:sldMk cId="3909453095" sldId="263"/>
            <ac:picMk id="5" creationId="{83923195-080D-0110-4911-4D6B1DACC350}"/>
          </ac:picMkLst>
        </pc:picChg>
        <pc:picChg chg="add mod">
          <ac:chgData name="松山 将三郎" userId="c969c254-8c23-4a69-886a-fb8bb3f6f2c7" providerId="ADAL" clId="{364B9058-4E30-4CDD-949A-1A202BA5FE2F}" dt="2022-09-25T21:56:46.814" v="15" actId="1076"/>
          <ac:picMkLst>
            <pc:docMk/>
            <pc:sldMk cId="3909453095" sldId="263"/>
            <ac:picMk id="15" creationId="{9DE85411-3CDD-38C2-991E-909068360892}"/>
          </ac:picMkLst>
        </pc:picChg>
        <pc:picChg chg="del">
          <ac:chgData name="松山 将三郎" userId="c969c254-8c23-4a69-886a-fb8bb3f6f2c7" providerId="ADAL" clId="{364B9058-4E30-4CDD-949A-1A202BA5FE2F}" dt="2022-09-25T21:54:44.692" v="4" actId="478"/>
          <ac:picMkLst>
            <pc:docMk/>
            <pc:sldMk cId="3909453095" sldId="263"/>
            <ac:picMk id="1026" creationId="{902BF0D5-D38C-CBE0-BE3B-5E960B73E6F8}"/>
          </ac:picMkLst>
        </pc:picChg>
        <pc:picChg chg="del">
          <ac:chgData name="松山 将三郎" userId="c969c254-8c23-4a69-886a-fb8bb3f6f2c7" providerId="ADAL" clId="{364B9058-4E30-4CDD-949A-1A202BA5FE2F}" dt="2022-09-25T21:56:37.163" v="11" actId="478"/>
          <ac:picMkLst>
            <pc:docMk/>
            <pc:sldMk cId="3909453095" sldId="263"/>
            <ac:picMk id="1028" creationId="{7427DF99-5557-BA92-724F-DF65CBCAA1C2}"/>
          </ac:picMkLst>
        </pc:picChg>
        <pc:picChg chg="del">
          <ac:chgData name="松山 将三郎" userId="c969c254-8c23-4a69-886a-fb8bb3f6f2c7" providerId="ADAL" clId="{364B9058-4E30-4CDD-949A-1A202BA5FE2F}" dt="2022-09-25T21:54:45.251" v="5" actId="478"/>
          <ac:picMkLst>
            <pc:docMk/>
            <pc:sldMk cId="3909453095" sldId="263"/>
            <ac:picMk id="1030" creationId="{28161FC7-BA4C-D30B-ED2A-AB0CDD43A02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94988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2227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72180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091986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74009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12907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09627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165644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25286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038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2022/9/26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3822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2022/9/26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892739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858A9C8-DD08-4E74-9E14-70AAF4B45C5D}"/>
              </a:ext>
            </a:extLst>
          </p:cNvPr>
          <p:cNvSpPr txBox="1"/>
          <p:nvPr/>
        </p:nvSpPr>
        <p:spPr>
          <a:xfrm>
            <a:off x="4778217" y="739966"/>
            <a:ext cx="7212892" cy="852055"/>
          </a:xfrm>
          <a:prstGeom prst="rect">
            <a:avLst/>
          </a:prstGeom>
        </p:spPr>
        <p:txBody>
          <a:bodyPr vert="horz" lIns="91440" tIns="45720" rIns="91440" bIns="45720" rtlCol="0">
            <a:normAutofit/>
          </a:bodyPr>
          <a:lstStyle/>
          <a:p>
            <a:pPr defTabSz="914400">
              <a:lnSpc>
                <a:spcPct val="90000"/>
              </a:lnSpc>
              <a:spcAft>
                <a:spcPts val="600"/>
              </a:spcAft>
            </a:pPr>
            <a:r>
              <a:rPr kumimoji="1" lang="ja-JP" altLang="en-US" sz="3200" dirty="0"/>
              <a:t>「想い出をより鮮やかに」</a:t>
            </a:r>
            <a:endParaRPr kumimoji="1" lang="en-US" altLang="ja-JP" sz="3200" dirty="0"/>
          </a:p>
        </p:txBody>
      </p:sp>
      <p:sp>
        <p:nvSpPr>
          <p:cNvPr id="7" name="テキスト ボックス 6">
            <a:extLst>
              <a:ext uri="{FF2B5EF4-FFF2-40B4-BE49-F238E27FC236}">
                <a16:creationId xmlns:a16="http://schemas.microsoft.com/office/drawing/2014/main" id="{F5573D26-9D6F-4CC3-A182-6B6B1940E6FF}"/>
              </a:ext>
            </a:extLst>
          </p:cNvPr>
          <p:cNvSpPr txBox="1"/>
          <p:nvPr/>
        </p:nvSpPr>
        <p:spPr>
          <a:xfrm>
            <a:off x="4988034" y="1236919"/>
            <a:ext cx="6712129" cy="498567"/>
          </a:xfrm>
          <a:prstGeom prst="rect">
            <a:avLst/>
          </a:prstGeom>
        </p:spPr>
        <p:txBody>
          <a:bodyPr vert="horz" lIns="91440" tIns="45720" rIns="91440" bIns="45720" rtlCol="0">
            <a:normAutofit/>
          </a:bodyPr>
          <a:lstStyle/>
          <a:p>
            <a:pPr defTabSz="914400">
              <a:lnSpc>
                <a:spcPct val="90000"/>
              </a:lnSpc>
              <a:spcAft>
                <a:spcPts val="600"/>
              </a:spcAft>
            </a:pPr>
            <a:r>
              <a:rPr kumimoji="1" lang="ja-JP" altLang="en-US" sz="2400" dirty="0"/>
              <a:t>ビジネスだけでなく人生も豊かにする出張手配</a:t>
            </a:r>
          </a:p>
        </p:txBody>
      </p:sp>
      <p:sp>
        <p:nvSpPr>
          <p:cNvPr id="8" name="テキスト ボックス 7">
            <a:extLst>
              <a:ext uri="{FF2B5EF4-FFF2-40B4-BE49-F238E27FC236}">
                <a16:creationId xmlns:a16="http://schemas.microsoft.com/office/drawing/2014/main" id="{7399697B-066A-471D-B77C-418F231E9A8E}"/>
              </a:ext>
            </a:extLst>
          </p:cNvPr>
          <p:cNvSpPr txBox="1"/>
          <p:nvPr/>
        </p:nvSpPr>
        <p:spPr>
          <a:xfrm>
            <a:off x="4657345" y="438888"/>
            <a:ext cx="1832265" cy="369332"/>
          </a:xfrm>
          <a:prstGeom prst="rect">
            <a:avLst/>
          </a:prstGeom>
          <a:noFill/>
        </p:spPr>
        <p:txBody>
          <a:bodyPr wrap="square" rtlCol="0">
            <a:spAutoFit/>
          </a:bodyPr>
          <a:lstStyle/>
          <a:p>
            <a:r>
              <a:rPr kumimoji="1" lang="ja-JP" altLang="en-US" dirty="0"/>
              <a:t>推薦のことば</a:t>
            </a:r>
          </a:p>
        </p:txBody>
      </p:sp>
      <p:sp>
        <p:nvSpPr>
          <p:cNvPr id="9" name="テキスト ボックス 8">
            <a:extLst>
              <a:ext uri="{FF2B5EF4-FFF2-40B4-BE49-F238E27FC236}">
                <a16:creationId xmlns:a16="http://schemas.microsoft.com/office/drawing/2014/main" id="{4B5C5CFE-7D9C-496E-8922-B06B8BDA1553}"/>
              </a:ext>
            </a:extLst>
          </p:cNvPr>
          <p:cNvSpPr txBox="1"/>
          <p:nvPr/>
        </p:nvSpPr>
        <p:spPr>
          <a:xfrm>
            <a:off x="6489610" y="1696494"/>
            <a:ext cx="5501499" cy="369332"/>
          </a:xfrm>
          <a:prstGeom prst="rect">
            <a:avLst/>
          </a:prstGeom>
          <a:noFill/>
        </p:spPr>
        <p:txBody>
          <a:bodyPr wrap="square" rtlCol="0">
            <a:spAutoFit/>
          </a:bodyPr>
          <a:lstStyle/>
          <a:p>
            <a:r>
              <a:rPr kumimoji="1" lang="ja-JP" altLang="en-US" dirty="0"/>
              <a:t>島田バス株式会社　後藤 岳久様</a:t>
            </a:r>
          </a:p>
        </p:txBody>
      </p:sp>
      <p:sp>
        <p:nvSpPr>
          <p:cNvPr id="10" name="テキスト ボックス 9">
            <a:extLst>
              <a:ext uri="{FF2B5EF4-FFF2-40B4-BE49-F238E27FC236}">
                <a16:creationId xmlns:a16="http://schemas.microsoft.com/office/drawing/2014/main" id="{8E73E3C1-FD3A-4180-A2D5-D0BE524B11D0}"/>
              </a:ext>
            </a:extLst>
          </p:cNvPr>
          <p:cNvSpPr txBox="1"/>
          <p:nvPr/>
        </p:nvSpPr>
        <p:spPr>
          <a:xfrm>
            <a:off x="5123793" y="2344262"/>
            <a:ext cx="6867316" cy="2800767"/>
          </a:xfrm>
          <a:prstGeom prst="rect">
            <a:avLst/>
          </a:prstGeom>
          <a:noFill/>
        </p:spPr>
        <p:txBody>
          <a:bodyPr wrap="square" rtlCol="0">
            <a:spAutoFit/>
          </a:bodyPr>
          <a:lstStyle/>
          <a:p>
            <a:r>
              <a:rPr kumimoji="1" lang="ja-JP" altLang="en-US" sz="1600" dirty="0"/>
              <a:t>島田バス株式会社　後藤 岳久さんを推薦させていただきます。</a:t>
            </a:r>
            <a:endParaRPr kumimoji="1" lang="en-US" altLang="ja-JP" sz="1600" dirty="0"/>
          </a:p>
          <a:p>
            <a:r>
              <a:rPr kumimoji="1" lang="ja-JP" altLang="en-US" sz="1600" dirty="0"/>
              <a:t>中小企業家同友会の経営体験報告のための金沢</a:t>
            </a:r>
            <a:r>
              <a:rPr kumimoji="1" lang="en-US" altLang="ja-JP" sz="1600" dirty="0"/>
              <a:t>2</a:t>
            </a:r>
            <a:r>
              <a:rPr kumimoji="1" lang="ja-JP" altLang="en-US" sz="1600" dirty="0"/>
              <a:t>泊</a:t>
            </a:r>
            <a:r>
              <a:rPr kumimoji="1" lang="en-US" altLang="ja-JP" sz="1600" dirty="0"/>
              <a:t>3</a:t>
            </a:r>
            <a:r>
              <a:rPr kumimoji="1" lang="ja-JP" altLang="en-US" sz="1600" dirty="0"/>
              <a:t>日の出張手配、</a:t>
            </a:r>
            <a:r>
              <a:rPr kumimoji="1" lang="en-US" altLang="ja-JP" sz="1600" dirty="0"/>
              <a:t>BNI</a:t>
            </a:r>
            <a:r>
              <a:rPr kumimoji="1" lang="ja-JP" altLang="en-US" sz="1600" dirty="0"/>
              <a:t> </a:t>
            </a:r>
            <a:r>
              <a:rPr kumimoji="1" lang="en-US" altLang="ja-JP" sz="1600" dirty="0"/>
              <a:t>Dragonfly</a:t>
            </a:r>
            <a:r>
              <a:rPr kumimoji="1" lang="ja-JP" altLang="en-US" sz="1600" dirty="0"/>
              <a:t>チャプターの対面イベントの</a:t>
            </a:r>
            <a:r>
              <a:rPr kumimoji="1" lang="en-US" altLang="ja-JP" sz="1600" dirty="0"/>
              <a:t>1</a:t>
            </a:r>
            <a:r>
              <a:rPr kumimoji="1" lang="ja-JP" altLang="en-US" sz="1600" dirty="0"/>
              <a:t>泊</a:t>
            </a:r>
            <a:r>
              <a:rPr kumimoji="1" lang="en-US" altLang="ja-JP" sz="1600" dirty="0"/>
              <a:t>2</a:t>
            </a:r>
            <a:r>
              <a:rPr kumimoji="1" lang="ja-JP" altLang="en-US" sz="1600" dirty="0"/>
              <a:t>日出張手配、そしてプライベートの静岡旅行の相談までのっていただきました。</a:t>
            </a:r>
            <a:endParaRPr kumimoji="1" lang="en-US" altLang="ja-JP" sz="1600" dirty="0"/>
          </a:p>
          <a:p>
            <a:r>
              <a:rPr kumimoji="1" lang="ja-JP" altLang="en-US" sz="1600" dirty="0"/>
              <a:t>わざわざ自分で手配する手間がはぶけたのはもちろん、そのはぶいた時間を楽しい想い出に変えてくれる魔法のようなトキメキの時間をプレゼントしてくれました。とくに静岡で夫婦の旅行を探した時は、急な相談だったにも関わらず詳しく条件を聴いてくださり、眺めの良いホテルを紹介してくれました。ふだん会えない私達にとって最高の時間になりました。</a:t>
            </a:r>
            <a:endParaRPr kumimoji="1" lang="en-US" altLang="ja-JP" sz="1600" dirty="0"/>
          </a:p>
          <a:p>
            <a:r>
              <a:rPr kumimoji="1" lang="ja-JP" altLang="en-US" sz="1600" dirty="0"/>
              <a:t>またにビジネスだけではなく、人生を豊かにする出張手配でした。</a:t>
            </a:r>
            <a:endParaRPr kumimoji="1" lang="en-US" altLang="ja-JP" sz="1600" dirty="0"/>
          </a:p>
          <a:p>
            <a:r>
              <a:rPr kumimoji="1" lang="ja-JP" altLang="en-US" sz="1600" dirty="0"/>
              <a:t>だから、後藤さんを推薦させていただきます。</a:t>
            </a:r>
          </a:p>
        </p:txBody>
      </p:sp>
      <p:sp>
        <p:nvSpPr>
          <p:cNvPr id="11" name="四角形: 角を丸くする 10">
            <a:extLst>
              <a:ext uri="{FF2B5EF4-FFF2-40B4-BE49-F238E27FC236}">
                <a16:creationId xmlns:a16="http://schemas.microsoft.com/office/drawing/2014/main" id="{84EF6641-FD3D-4F36-BC14-8C767C3E22F4}"/>
              </a:ext>
            </a:extLst>
          </p:cNvPr>
          <p:cNvSpPr/>
          <p:nvPr/>
        </p:nvSpPr>
        <p:spPr>
          <a:xfrm>
            <a:off x="491836" y="548445"/>
            <a:ext cx="574736" cy="183589"/>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23D34CD-B51B-4E23-BB64-4E45C445481B}"/>
              </a:ext>
            </a:extLst>
          </p:cNvPr>
          <p:cNvSpPr txBox="1"/>
          <p:nvPr/>
        </p:nvSpPr>
        <p:spPr>
          <a:xfrm>
            <a:off x="8688020" y="5852105"/>
            <a:ext cx="2297424" cy="646331"/>
          </a:xfrm>
          <a:prstGeom prst="rect">
            <a:avLst/>
          </a:prstGeom>
          <a:noFill/>
        </p:spPr>
        <p:txBody>
          <a:bodyPr wrap="none" rtlCol="0">
            <a:spAutoFit/>
          </a:bodyPr>
          <a:lstStyle/>
          <a:p>
            <a:r>
              <a:rPr kumimoji="1" lang="ja-JP" altLang="en-US" dirty="0"/>
              <a:t>株式会社サンクス</a:t>
            </a:r>
            <a:r>
              <a:rPr kumimoji="1" lang="en-US" altLang="ja-JP" dirty="0"/>
              <a:t>UP</a:t>
            </a:r>
          </a:p>
          <a:p>
            <a:r>
              <a:rPr kumimoji="1" lang="ja-JP" altLang="en-US" dirty="0"/>
              <a:t>松山将三郎</a:t>
            </a:r>
          </a:p>
        </p:txBody>
      </p:sp>
      <p:pic>
        <p:nvPicPr>
          <p:cNvPr id="13" name="図 12" descr="ロゴ&#10;&#10;自動的に生成された説明">
            <a:extLst>
              <a:ext uri="{FF2B5EF4-FFF2-40B4-BE49-F238E27FC236}">
                <a16:creationId xmlns:a16="http://schemas.microsoft.com/office/drawing/2014/main" id="{6CFC8191-5F94-4D60-9780-48D8861CF1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462" y="5664580"/>
            <a:ext cx="2774715" cy="961748"/>
          </a:xfrm>
          <a:prstGeom prst="rect">
            <a:avLst/>
          </a:prstGeom>
        </p:spPr>
      </p:pic>
      <p:pic>
        <p:nvPicPr>
          <p:cNvPr id="5" name="図 4">
            <a:extLst>
              <a:ext uri="{FF2B5EF4-FFF2-40B4-BE49-F238E27FC236}">
                <a16:creationId xmlns:a16="http://schemas.microsoft.com/office/drawing/2014/main" id="{83923195-080D-0110-4911-4D6B1DACC350}"/>
              </a:ext>
            </a:extLst>
          </p:cNvPr>
          <p:cNvPicPr>
            <a:picLocks noChangeAspect="1"/>
          </p:cNvPicPr>
          <p:nvPr/>
        </p:nvPicPr>
        <p:blipFill>
          <a:blip r:embed="rId3"/>
          <a:stretch>
            <a:fillRect/>
          </a:stretch>
        </p:blipFill>
        <p:spPr>
          <a:xfrm>
            <a:off x="313714" y="4359105"/>
            <a:ext cx="2991004" cy="2222614"/>
          </a:xfrm>
          <a:prstGeom prst="rect">
            <a:avLst/>
          </a:prstGeom>
          <a:solidFill>
            <a:srgbClr val="FFFFFF">
              <a:shade val="85000"/>
            </a:srgbClr>
          </a:solidFill>
          <a:ln w="762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15" name="図 14">
            <a:extLst>
              <a:ext uri="{FF2B5EF4-FFF2-40B4-BE49-F238E27FC236}">
                <a16:creationId xmlns:a16="http://schemas.microsoft.com/office/drawing/2014/main" id="{9DE85411-3CDD-38C2-991E-909068360892}"/>
              </a:ext>
            </a:extLst>
          </p:cNvPr>
          <p:cNvPicPr>
            <a:picLocks noChangeAspect="1"/>
          </p:cNvPicPr>
          <p:nvPr/>
        </p:nvPicPr>
        <p:blipFill>
          <a:blip r:embed="rId4"/>
          <a:stretch>
            <a:fillRect/>
          </a:stretch>
        </p:blipFill>
        <p:spPr>
          <a:xfrm>
            <a:off x="425195" y="276281"/>
            <a:ext cx="2971953" cy="2222614"/>
          </a:xfrm>
          <a:prstGeom prst="rect">
            <a:avLst/>
          </a:prstGeom>
          <a:solidFill>
            <a:srgbClr val="FFFFFF">
              <a:shade val="85000"/>
            </a:srgbClr>
          </a:solidFill>
          <a:ln w="762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3" name="図 2">
            <a:extLst>
              <a:ext uri="{FF2B5EF4-FFF2-40B4-BE49-F238E27FC236}">
                <a16:creationId xmlns:a16="http://schemas.microsoft.com/office/drawing/2014/main" id="{7EC2C9A5-81A7-7DE4-B91B-BE892057F255}"/>
              </a:ext>
            </a:extLst>
          </p:cNvPr>
          <p:cNvPicPr>
            <a:picLocks noChangeAspect="1"/>
          </p:cNvPicPr>
          <p:nvPr/>
        </p:nvPicPr>
        <p:blipFill>
          <a:blip r:embed="rId5"/>
          <a:stretch>
            <a:fillRect/>
          </a:stretch>
        </p:blipFill>
        <p:spPr>
          <a:xfrm>
            <a:off x="1672692" y="2317693"/>
            <a:ext cx="2984653" cy="2222614"/>
          </a:xfrm>
          <a:prstGeom prst="rect">
            <a:avLst/>
          </a:prstGeom>
          <a:solidFill>
            <a:srgbClr val="FFFFFF">
              <a:shade val="85000"/>
            </a:srgbClr>
          </a:solidFill>
          <a:ln w="762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9094530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2473</TotalTime>
  <Words>197</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松山 将三郎</cp:lastModifiedBy>
  <cp:revision>8</cp:revision>
  <dcterms:created xsi:type="dcterms:W3CDTF">2022-03-08T02:07:28Z</dcterms:created>
  <dcterms:modified xsi:type="dcterms:W3CDTF">2022-09-25T22:12:24Z</dcterms:modified>
</cp:coreProperties>
</file>