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B9058-4E30-4CDD-949A-1A202BA5FE2F}" v="88" dt="2022-09-25T22:12:09.010"/>
    <p1510:client id="{573C7EED-4C21-45A9-92D4-64362D7B1889}" v="107" dt="2022-09-25T23:11:10.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山 将三郎" userId="c969c254-8c23-4a69-886a-fb8bb3f6f2c7" providerId="ADAL" clId="{2A26F14D-B1F3-4DD8-A3E5-1C01F287B660}"/>
    <pc:docChg chg="undo redo custSel modSld">
      <pc:chgData name="松山 将三郎" userId="c969c254-8c23-4a69-886a-fb8bb3f6f2c7" providerId="ADAL" clId="{2A26F14D-B1F3-4DD8-A3E5-1C01F287B660}" dt="2022-06-29T11:57:35.395" v="3320" actId="403"/>
      <pc:docMkLst>
        <pc:docMk/>
      </pc:docMkLst>
      <pc:sldChg chg="addSp delSp modSp mod">
        <pc:chgData name="松山 将三郎" userId="c969c254-8c23-4a69-886a-fb8bb3f6f2c7" providerId="ADAL" clId="{2A26F14D-B1F3-4DD8-A3E5-1C01F287B660}" dt="2022-06-29T11:57:35.395" v="3320" actId="403"/>
        <pc:sldMkLst>
          <pc:docMk/>
          <pc:sldMk cId="3909453095" sldId="263"/>
        </pc:sldMkLst>
        <pc:spChg chg="add del mod">
          <ac:chgData name="松山 将三郎" userId="c969c254-8c23-4a69-886a-fb8bb3f6f2c7" providerId="ADAL" clId="{2A26F14D-B1F3-4DD8-A3E5-1C01F287B660}" dt="2022-06-28T02:24:07.160" v="222"/>
          <ac:spMkLst>
            <pc:docMk/>
            <pc:sldMk cId="3909453095" sldId="263"/>
            <ac:spMk id="4" creationId="{F1339278-985A-879B-31C1-8802864FC7ED}"/>
          </ac:spMkLst>
        </pc:spChg>
        <pc:spChg chg="mod">
          <ac:chgData name="松山 将三郎" userId="c969c254-8c23-4a69-886a-fb8bb3f6f2c7" providerId="ADAL" clId="{2A26F14D-B1F3-4DD8-A3E5-1C01F287B660}" dt="2022-06-28T04:57:39.364" v="2764" actId="404"/>
          <ac:spMkLst>
            <pc:docMk/>
            <pc:sldMk cId="3909453095" sldId="263"/>
            <ac:spMk id="6" creationId="{F858A9C8-DD08-4E74-9E14-70AAF4B45C5D}"/>
          </ac:spMkLst>
        </pc:spChg>
        <pc:spChg chg="mod">
          <ac:chgData name="松山 将三郎" userId="c969c254-8c23-4a69-886a-fb8bb3f6f2c7" providerId="ADAL" clId="{2A26F14D-B1F3-4DD8-A3E5-1C01F287B660}" dt="2022-06-28T04:57:43.073" v="2765" actId="1076"/>
          <ac:spMkLst>
            <pc:docMk/>
            <pc:sldMk cId="3909453095" sldId="263"/>
            <ac:spMk id="7" creationId="{F5573D26-9D6F-4CC3-A182-6B6B1940E6FF}"/>
          </ac:spMkLst>
        </pc:spChg>
        <pc:spChg chg="mod">
          <ac:chgData name="松山 将三郎" userId="c969c254-8c23-4a69-886a-fb8bb3f6f2c7" providerId="ADAL" clId="{2A26F14D-B1F3-4DD8-A3E5-1C01F287B660}" dt="2022-06-28T04:57:46.100" v="2767" actId="1076"/>
          <ac:spMkLst>
            <pc:docMk/>
            <pc:sldMk cId="3909453095" sldId="263"/>
            <ac:spMk id="9" creationId="{4B5C5CFE-7D9C-496E-8922-B06B8BDA1553}"/>
          </ac:spMkLst>
        </pc:spChg>
        <pc:spChg chg="mod">
          <ac:chgData name="松山 将三郎" userId="c969c254-8c23-4a69-886a-fb8bb3f6f2c7" providerId="ADAL" clId="{2A26F14D-B1F3-4DD8-A3E5-1C01F287B660}" dt="2022-06-29T11:57:35.395" v="3320" actId="403"/>
          <ac:spMkLst>
            <pc:docMk/>
            <pc:sldMk cId="3909453095" sldId="263"/>
            <ac:spMk id="10" creationId="{8E73E3C1-FD3A-4180-A2D5-D0BE524B11D0}"/>
          </ac:spMkLst>
        </pc:spChg>
        <pc:spChg chg="mod">
          <ac:chgData name="松山 将三郎" userId="c969c254-8c23-4a69-886a-fb8bb3f6f2c7" providerId="ADAL" clId="{2A26F14D-B1F3-4DD8-A3E5-1C01F287B660}" dt="2022-06-28T04:56:45.575" v="2561" actId="1076"/>
          <ac:spMkLst>
            <pc:docMk/>
            <pc:sldMk cId="3909453095" sldId="263"/>
            <ac:spMk id="12" creationId="{E23D34CD-B51B-4E23-BB64-4E45C445481B}"/>
          </ac:spMkLst>
        </pc:spChg>
        <pc:graphicFrameChg chg="add del mod">
          <ac:chgData name="松山 将三郎" userId="c969c254-8c23-4a69-886a-fb8bb3f6f2c7" providerId="ADAL" clId="{2A26F14D-B1F3-4DD8-A3E5-1C01F287B660}" dt="2022-06-28T02:24:07.160" v="222"/>
          <ac:graphicFrameMkLst>
            <pc:docMk/>
            <pc:sldMk cId="3909453095" sldId="263"/>
            <ac:graphicFrameMk id="2" creationId="{9B94F8BB-1BD9-DC40-EBD7-29A210C7A75C}"/>
          </ac:graphicFrameMkLst>
        </pc:graphicFrameChg>
        <pc:picChg chg="del mod">
          <ac:chgData name="松山 将三郎" userId="c969c254-8c23-4a69-886a-fb8bb3f6f2c7" providerId="ADAL" clId="{2A26F14D-B1F3-4DD8-A3E5-1C01F287B660}" dt="2022-06-28T08:50:12.687" v="2874" actId="478"/>
          <ac:picMkLst>
            <pc:docMk/>
            <pc:sldMk cId="3909453095" sldId="263"/>
            <ac:picMk id="3" creationId="{F85F7ED2-5C39-4DA8-AEB1-C5293A27567C}"/>
          </ac:picMkLst>
        </pc:picChg>
        <pc:picChg chg="del mod">
          <ac:chgData name="松山 将三郎" userId="c969c254-8c23-4a69-886a-fb8bb3f6f2c7" providerId="ADAL" clId="{2A26F14D-B1F3-4DD8-A3E5-1C01F287B660}" dt="2022-06-28T08:50:13.248" v="2875" actId="478"/>
          <ac:picMkLst>
            <pc:docMk/>
            <pc:sldMk cId="3909453095" sldId="263"/>
            <ac:picMk id="5" creationId="{BCA1889D-0F10-4F73-8491-AE06586061F3}"/>
          </ac:picMkLst>
        </pc:picChg>
        <pc:picChg chg="mod">
          <ac:chgData name="松山 将三郎" userId="c969c254-8c23-4a69-886a-fb8bb3f6f2c7" providerId="ADAL" clId="{2A26F14D-B1F3-4DD8-A3E5-1C01F287B660}" dt="2022-06-28T04:56:45.575" v="2561" actId="1076"/>
          <ac:picMkLst>
            <pc:docMk/>
            <pc:sldMk cId="3909453095" sldId="263"/>
            <ac:picMk id="13" creationId="{6CFC8191-5F94-4D60-9780-48D8861CF104}"/>
          </ac:picMkLst>
        </pc:picChg>
        <pc:picChg chg="add del mod">
          <ac:chgData name="松山 将三郎" userId="c969c254-8c23-4a69-886a-fb8bb3f6f2c7" providerId="ADAL" clId="{2A26F14D-B1F3-4DD8-A3E5-1C01F287B660}" dt="2022-06-28T02:46:08.466" v="2316" actId="21"/>
          <ac:picMkLst>
            <pc:docMk/>
            <pc:sldMk cId="3909453095" sldId="263"/>
            <ac:picMk id="14" creationId="{DC59F1B6-F522-C032-B798-29B10C48D6D7}"/>
          </ac:picMkLst>
        </pc:picChg>
        <pc:picChg chg="add mod">
          <ac:chgData name="松山 将三郎" userId="c969c254-8c23-4a69-886a-fb8bb3f6f2c7" providerId="ADAL" clId="{2A26F14D-B1F3-4DD8-A3E5-1C01F287B660}" dt="2022-06-29T11:54:40.394" v="2961" actId="1076"/>
          <ac:picMkLst>
            <pc:docMk/>
            <pc:sldMk cId="3909453095" sldId="263"/>
            <ac:picMk id="1026" creationId="{902BF0D5-D38C-CBE0-BE3B-5E960B73E6F8}"/>
          </ac:picMkLst>
        </pc:picChg>
        <pc:picChg chg="add mod">
          <ac:chgData name="松山 将三郎" userId="c969c254-8c23-4a69-886a-fb8bb3f6f2c7" providerId="ADAL" clId="{2A26F14D-B1F3-4DD8-A3E5-1C01F287B660}" dt="2022-06-29T11:55:04.904" v="2967" actId="1076"/>
          <ac:picMkLst>
            <pc:docMk/>
            <pc:sldMk cId="3909453095" sldId="263"/>
            <ac:picMk id="1028" creationId="{7427DF99-5557-BA92-724F-DF65CBCAA1C2}"/>
          </ac:picMkLst>
        </pc:picChg>
        <pc:picChg chg="add mod">
          <ac:chgData name="松山 将三郎" userId="c969c254-8c23-4a69-886a-fb8bb3f6f2c7" providerId="ADAL" clId="{2A26F14D-B1F3-4DD8-A3E5-1C01F287B660}" dt="2022-06-29T11:54:59.166" v="2965" actId="1076"/>
          <ac:picMkLst>
            <pc:docMk/>
            <pc:sldMk cId="3909453095" sldId="263"/>
            <ac:picMk id="1030" creationId="{28161FC7-BA4C-D30B-ED2A-AB0CDD43A02C}"/>
          </ac:picMkLst>
        </pc:picChg>
      </pc:sldChg>
    </pc:docChg>
  </pc:docChgLst>
  <pc:docChgLst>
    <pc:chgData name="松山 将三郎" userId="c969c254-8c23-4a69-886a-fb8bb3f6f2c7" providerId="ADAL" clId="{569CA413-9D3A-4117-81DD-EA7965828338}"/>
    <pc:docChg chg="delSld">
      <pc:chgData name="松山 将三郎" userId="c969c254-8c23-4a69-886a-fb8bb3f6f2c7" providerId="ADAL" clId="{569CA413-9D3A-4117-81DD-EA7965828338}" dt="2022-04-30T13:55:05.809" v="1" actId="2696"/>
      <pc:docMkLst>
        <pc:docMk/>
      </pc:docMkLst>
      <pc:sldChg chg="del">
        <pc:chgData name="松山 将三郎" userId="c969c254-8c23-4a69-886a-fb8bb3f6f2c7" providerId="ADAL" clId="{569CA413-9D3A-4117-81DD-EA7965828338}" dt="2022-04-30T13:55:05.809" v="1" actId="2696"/>
        <pc:sldMkLst>
          <pc:docMk/>
          <pc:sldMk cId="1796750003" sldId="256"/>
        </pc:sldMkLst>
      </pc:sldChg>
      <pc:sldChg chg="del">
        <pc:chgData name="松山 将三郎" userId="c969c254-8c23-4a69-886a-fb8bb3f6f2c7" providerId="ADAL" clId="{569CA413-9D3A-4117-81DD-EA7965828338}" dt="2022-04-30T13:55:01.338" v="0" actId="47"/>
        <pc:sldMkLst>
          <pc:docMk/>
          <pc:sldMk cId="2574503627" sldId="257"/>
        </pc:sldMkLst>
      </pc:sldChg>
      <pc:sldChg chg="del">
        <pc:chgData name="松山 将三郎" userId="c969c254-8c23-4a69-886a-fb8bb3f6f2c7" providerId="ADAL" clId="{569CA413-9D3A-4117-81DD-EA7965828338}" dt="2022-04-30T13:55:05.809" v="1" actId="2696"/>
        <pc:sldMkLst>
          <pc:docMk/>
          <pc:sldMk cId="1281339187" sldId="258"/>
        </pc:sldMkLst>
      </pc:sldChg>
      <pc:sldChg chg="del">
        <pc:chgData name="松山 将三郎" userId="c969c254-8c23-4a69-886a-fb8bb3f6f2c7" providerId="ADAL" clId="{569CA413-9D3A-4117-81DD-EA7965828338}" dt="2022-04-30T13:55:01.338" v="0" actId="47"/>
        <pc:sldMkLst>
          <pc:docMk/>
          <pc:sldMk cId="3736101454" sldId="259"/>
        </pc:sldMkLst>
      </pc:sldChg>
      <pc:sldChg chg="del">
        <pc:chgData name="松山 将三郎" userId="c969c254-8c23-4a69-886a-fb8bb3f6f2c7" providerId="ADAL" clId="{569CA413-9D3A-4117-81DD-EA7965828338}" dt="2022-04-30T13:55:01.338" v="0" actId="47"/>
        <pc:sldMkLst>
          <pc:docMk/>
          <pc:sldMk cId="1935948880" sldId="260"/>
        </pc:sldMkLst>
      </pc:sldChg>
      <pc:sldChg chg="del">
        <pc:chgData name="松山 将三郎" userId="c969c254-8c23-4a69-886a-fb8bb3f6f2c7" providerId="ADAL" clId="{569CA413-9D3A-4117-81DD-EA7965828338}" dt="2022-04-30T13:55:01.338" v="0" actId="47"/>
        <pc:sldMkLst>
          <pc:docMk/>
          <pc:sldMk cId="2108737376" sldId="262"/>
        </pc:sldMkLst>
      </pc:sldChg>
    </pc:docChg>
  </pc:docChgLst>
  <pc:docChgLst>
    <pc:chgData name="松山 将三郎" userId="c969c254-8c23-4a69-886a-fb8bb3f6f2c7" providerId="ADAL" clId="{364B9058-4E30-4CDD-949A-1A202BA5FE2F}"/>
    <pc:docChg chg="undo redo custSel modSld">
      <pc:chgData name="松山 将三郎" userId="c969c254-8c23-4a69-886a-fb8bb3f6f2c7" providerId="ADAL" clId="{364B9058-4E30-4CDD-949A-1A202BA5FE2F}" dt="2022-09-25T22:12:16.948" v="2211" actId="1076"/>
      <pc:docMkLst>
        <pc:docMk/>
      </pc:docMkLst>
      <pc:sldChg chg="addSp delSp modSp mod">
        <pc:chgData name="松山 将三郎" userId="c969c254-8c23-4a69-886a-fb8bb3f6f2c7" providerId="ADAL" clId="{364B9058-4E30-4CDD-949A-1A202BA5FE2F}" dt="2022-09-25T22:12:16.948" v="2211" actId="1076"/>
        <pc:sldMkLst>
          <pc:docMk/>
          <pc:sldMk cId="3909453095" sldId="263"/>
        </pc:sldMkLst>
        <pc:spChg chg="mod">
          <ac:chgData name="松山 将三郎" userId="c969c254-8c23-4a69-886a-fb8bb3f6f2c7" providerId="ADAL" clId="{364B9058-4E30-4CDD-949A-1A202BA5FE2F}" dt="2022-09-25T21:57:22.849" v="102" actId="27636"/>
          <ac:spMkLst>
            <pc:docMk/>
            <pc:sldMk cId="3909453095" sldId="263"/>
            <ac:spMk id="6" creationId="{F858A9C8-DD08-4E74-9E14-70AAF4B45C5D}"/>
          </ac:spMkLst>
        </pc:spChg>
        <pc:spChg chg="mod">
          <ac:chgData name="松山 将三郎" userId="c969c254-8c23-4a69-886a-fb8bb3f6f2c7" providerId="ADAL" clId="{364B9058-4E30-4CDD-949A-1A202BA5FE2F}" dt="2022-09-25T22:00:36.572" v="417"/>
          <ac:spMkLst>
            <pc:docMk/>
            <pc:sldMk cId="3909453095" sldId="263"/>
            <ac:spMk id="7" creationId="{F5573D26-9D6F-4CC3-A182-6B6B1940E6FF}"/>
          </ac:spMkLst>
        </pc:spChg>
        <pc:spChg chg="mod">
          <ac:chgData name="松山 将三郎" userId="c969c254-8c23-4a69-886a-fb8bb3f6f2c7" providerId="ADAL" clId="{364B9058-4E30-4CDD-949A-1A202BA5FE2F}" dt="2022-09-25T21:59:37.333" v="274" actId="20577"/>
          <ac:spMkLst>
            <pc:docMk/>
            <pc:sldMk cId="3909453095" sldId="263"/>
            <ac:spMk id="9" creationId="{4B5C5CFE-7D9C-496E-8922-B06B8BDA1553}"/>
          </ac:spMkLst>
        </pc:spChg>
        <pc:spChg chg="mod">
          <ac:chgData name="松山 将三郎" userId="c969c254-8c23-4a69-886a-fb8bb3f6f2c7" providerId="ADAL" clId="{364B9058-4E30-4CDD-949A-1A202BA5FE2F}" dt="2022-09-25T22:12:16.948" v="2211" actId="1076"/>
          <ac:spMkLst>
            <pc:docMk/>
            <pc:sldMk cId="3909453095" sldId="263"/>
            <ac:spMk id="10" creationId="{8E73E3C1-FD3A-4180-A2D5-D0BE524B11D0}"/>
          </ac:spMkLst>
        </pc:spChg>
        <pc:picChg chg="add mod ord">
          <ac:chgData name="松山 将三郎" userId="c969c254-8c23-4a69-886a-fb8bb3f6f2c7" providerId="ADAL" clId="{364B9058-4E30-4CDD-949A-1A202BA5FE2F}" dt="2022-09-25T21:56:56.220" v="17" actId="1076"/>
          <ac:picMkLst>
            <pc:docMk/>
            <pc:sldMk cId="3909453095" sldId="263"/>
            <ac:picMk id="3" creationId="{7EC2C9A5-81A7-7DE4-B91B-BE892057F255}"/>
          </ac:picMkLst>
        </pc:picChg>
        <pc:picChg chg="add mod">
          <ac:chgData name="松山 将三郎" userId="c969c254-8c23-4a69-886a-fb8bb3f6f2c7" providerId="ADAL" clId="{364B9058-4E30-4CDD-949A-1A202BA5FE2F}" dt="2022-09-25T21:56:44.541" v="14" actId="1076"/>
          <ac:picMkLst>
            <pc:docMk/>
            <pc:sldMk cId="3909453095" sldId="263"/>
            <ac:picMk id="5" creationId="{83923195-080D-0110-4911-4D6B1DACC350}"/>
          </ac:picMkLst>
        </pc:picChg>
        <pc:picChg chg="add mod">
          <ac:chgData name="松山 将三郎" userId="c969c254-8c23-4a69-886a-fb8bb3f6f2c7" providerId="ADAL" clId="{364B9058-4E30-4CDD-949A-1A202BA5FE2F}" dt="2022-09-25T21:56:46.814" v="15" actId="1076"/>
          <ac:picMkLst>
            <pc:docMk/>
            <pc:sldMk cId="3909453095" sldId="263"/>
            <ac:picMk id="15" creationId="{9DE85411-3CDD-38C2-991E-909068360892}"/>
          </ac:picMkLst>
        </pc:picChg>
        <pc:picChg chg="del">
          <ac:chgData name="松山 将三郎" userId="c969c254-8c23-4a69-886a-fb8bb3f6f2c7" providerId="ADAL" clId="{364B9058-4E30-4CDD-949A-1A202BA5FE2F}" dt="2022-09-25T21:54:44.692" v="4" actId="478"/>
          <ac:picMkLst>
            <pc:docMk/>
            <pc:sldMk cId="3909453095" sldId="263"/>
            <ac:picMk id="1026" creationId="{902BF0D5-D38C-CBE0-BE3B-5E960B73E6F8}"/>
          </ac:picMkLst>
        </pc:picChg>
        <pc:picChg chg="del">
          <ac:chgData name="松山 将三郎" userId="c969c254-8c23-4a69-886a-fb8bb3f6f2c7" providerId="ADAL" clId="{364B9058-4E30-4CDD-949A-1A202BA5FE2F}" dt="2022-09-25T21:56:37.163" v="11" actId="478"/>
          <ac:picMkLst>
            <pc:docMk/>
            <pc:sldMk cId="3909453095" sldId="263"/>
            <ac:picMk id="1028" creationId="{7427DF99-5557-BA92-724F-DF65CBCAA1C2}"/>
          </ac:picMkLst>
        </pc:picChg>
        <pc:picChg chg="del">
          <ac:chgData name="松山 将三郎" userId="c969c254-8c23-4a69-886a-fb8bb3f6f2c7" providerId="ADAL" clId="{364B9058-4E30-4CDD-949A-1A202BA5FE2F}" dt="2022-09-25T21:54:45.251" v="5" actId="478"/>
          <ac:picMkLst>
            <pc:docMk/>
            <pc:sldMk cId="3909453095" sldId="263"/>
            <ac:picMk id="1030" creationId="{28161FC7-BA4C-D30B-ED2A-AB0CDD43A02C}"/>
          </ac:picMkLst>
        </pc:picChg>
      </pc:sldChg>
    </pc:docChg>
  </pc:docChgLst>
  <pc:docChgLst>
    <pc:chgData name="松山 将三郎" userId="c969c254-8c23-4a69-886a-fb8bb3f6f2c7" providerId="ADAL" clId="{573C7EED-4C21-45A9-92D4-64362D7B1889}"/>
    <pc:docChg chg="undo custSel modSld">
      <pc:chgData name="松山 将三郎" userId="c969c254-8c23-4a69-886a-fb8bb3f6f2c7" providerId="ADAL" clId="{573C7EED-4C21-45A9-92D4-64362D7B1889}" dt="2022-09-25T23:11:12.103" v="2952" actId="20577"/>
      <pc:docMkLst>
        <pc:docMk/>
      </pc:docMkLst>
      <pc:sldChg chg="addSp delSp modSp mod">
        <pc:chgData name="松山 将三郎" userId="c969c254-8c23-4a69-886a-fb8bb3f6f2c7" providerId="ADAL" clId="{573C7EED-4C21-45A9-92D4-64362D7B1889}" dt="2022-09-25T23:11:12.103" v="2952" actId="20577"/>
        <pc:sldMkLst>
          <pc:docMk/>
          <pc:sldMk cId="3909453095" sldId="263"/>
        </pc:sldMkLst>
        <pc:spChg chg="mod">
          <ac:chgData name="松山 将三郎" userId="c969c254-8c23-4a69-886a-fb8bb3f6f2c7" providerId="ADAL" clId="{573C7EED-4C21-45A9-92D4-64362D7B1889}" dt="2022-09-25T22:20:33.430" v="282" actId="20577"/>
          <ac:spMkLst>
            <pc:docMk/>
            <pc:sldMk cId="3909453095" sldId="263"/>
            <ac:spMk id="6" creationId="{F858A9C8-DD08-4E74-9E14-70AAF4B45C5D}"/>
          </ac:spMkLst>
        </pc:spChg>
        <pc:spChg chg="mod">
          <ac:chgData name="松山 将三郎" userId="c969c254-8c23-4a69-886a-fb8bb3f6f2c7" providerId="ADAL" clId="{573C7EED-4C21-45A9-92D4-64362D7B1889}" dt="2022-09-25T23:11:12.103" v="2952" actId="20577"/>
          <ac:spMkLst>
            <pc:docMk/>
            <pc:sldMk cId="3909453095" sldId="263"/>
            <ac:spMk id="7" creationId="{F5573D26-9D6F-4CC3-A182-6B6B1940E6FF}"/>
          </ac:spMkLst>
        </pc:spChg>
        <pc:spChg chg="mod">
          <ac:chgData name="松山 将三郎" userId="c969c254-8c23-4a69-886a-fb8bb3f6f2c7" providerId="ADAL" clId="{573C7EED-4C21-45A9-92D4-64362D7B1889}" dt="2022-09-25T22:19:27.578" v="120"/>
          <ac:spMkLst>
            <pc:docMk/>
            <pc:sldMk cId="3909453095" sldId="263"/>
            <ac:spMk id="9" creationId="{4B5C5CFE-7D9C-496E-8922-B06B8BDA1553}"/>
          </ac:spMkLst>
        </pc:spChg>
        <pc:spChg chg="mod">
          <ac:chgData name="松山 将三郎" userId="c969c254-8c23-4a69-886a-fb8bb3f6f2c7" providerId="ADAL" clId="{573C7EED-4C21-45A9-92D4-64362D7B1889}" dt="2022-09-25T23:07:03.113" v="2848"/>
          <ac:spMkLst>
            <pc:docMk/>
            <pc:sldMk cId="3909453095" sldId="263"/>
            <ac:spMk id="10" creationId="{8E73E3C1-FD3A-4180-A2D5-D0BE524B11D0}"/>
          </ac:spMkLst>
        </pc:spChg>
        <pc:picChg chg="del">
          <ac:chgData name="松山 将三郎" userId="c969c254-8c23-4a69-886a-fb8bb3f6f2c7" providerId="ADAL" clId="{573C7EED-4C21-45A9-92D4-64362D7B1889}" dt="2022-09-25T22:53:35.944" v="607" actId="478"/>
          <ac:picMkLst>
            <pc:docMk/>
            <pc:sldMk cId="3909453095" sldId="263"/>
            <ac:picMk id="3" creationId="{7EC2C9A5-81A7-7DE4-B91B-BE892057F255}"/>
          </ac:picMkLst>
        </pc:picChg>
        <pc:picChg chg="add mod ord modCrop">
          <ac:chgData name="松山 将三郎" userId="c969c254-8c23-4a69-886a-fb8bb3f6f2c7" providerId="ADAL" clId="{573C7EED-4C21-45A9-92D4-64362D7B1889}" dt="2022-09-25T23:08:19.019" v="2859" actId="166"/>
          <ac:picMkLst>
            <pc:docMk/>
            <pc:sldMk cId="3909453095" sldId="263"/>
            <ac:picMk id="4" creationId="{FCF61A4E-3AE7-3919-C2DE-0A3EF1AD3B22}"/>
          </ac:picMkLst>
        </pc:picChg>
        <pc:picChg chg="del">
          <ac:chgData name="松山 将三郎" userId="c969c254-8c23-4a69-886a-fb8bb3f6f2c7" providerId="ADAL" clId="{573C7EED-4C21-45A9-92D4-64362D7B1889}" dt="2022-09-25T22:53:34.984" v="606" actId="478"/>
          <ac:picMkLst>
            <pc:docMk/>
            <pc:sldMk cId="3909453095" sldId="263"/>
            <ac:picMk id="5" creationId="{83923195-080D-0110-4911-4D6B1DACC350}"/>
          </ac:picMkLst>
        </pc:picChg>
        <pc:picChg chg="del">
          <ac:chgData name="松山 将三郎" userId="c969c254-8c23-4a69-886a-fb8bb3f6f2c7" providerId="ADAL" clId="{573C7EED-4C21-45A9-92D4-64362D7B1889}" dt="2022-09-25T22:53:36.604" v="608" actId="478"/>
          <ac:picMkLst>
            <pc:docMk/>
            <pc:sldMk cId="3909453095" sldId="263"/>
            <ac:picMk id="15" creationId="{9DE85411-3CDD-38C2-991E-909068360892}"/>
          </ac:picMkLst>
        </pc:picChg>
        <pc:picChg chg="add mod modCrop">
          <ac:chgData name="松山 将三郎" userId="c969c254-8c23-4a69-886a-fb8bb3f6f2c7" providerId="ADAL" clId="{573C7EED-4C21-45A9-92D4-64362D7B1889}" dt="2022-09-25T23:08:01.587" v="2856" actId="14100"/>
          <ac:picMkLst>
            <pc:docMk/>
            <pc:sldMk cId="3909453095" sldId="263"/>
            <ac:picMk id="16" creationId="{D333F1B8-4D60-2E51-9115-EB70F7204D0D}"/>
          </ac:picMkLst>
        </pc:picChg>
        <pc:picChg chg="add mod">
          <ac:chgData name="松山 将三郎" userId="c969c254-8c23-4a69-886a-fb8bb3f6f2c7" providerId="ADAL" clId="{573C7EED-4C21-45A9-92D4-64362D7B1889}" dt="2022-09-25T23:10:26.328" v="2861" actId="14100"/>
          <ac:picMkLst>
            <pc:docMk/>
            <pc:sldMk cId="3909453095" sldId="263"/>
            <ac:picMk id="18" creationId="{01B2355F-BAD5-C3E7-6FEE-9A6CAD89C73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39498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272227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147218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209198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74009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251290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140962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316564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225286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330387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DA9570-6EDD-449A-8D11-B18CF6C2A904}" type="datetimeFigureOut">
              <a:rPr kumimoji="1" lang="ja-JP" altLang="en-US" smtClean="0"/>
              <a:t>2022/9/26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303822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9570-6EDD-449A-8D11-B18CF6C2A904}" type="datetimeFigureOut">
              <a:rPr kumimoji="1" lang="ja-JP" altLang="en-US" smtClean="0"/>
              <a:t>2022/9/26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1BFAA-BF0A-4FF4-A294-87BB15A9A2C4}" type="slidenum">
              <a:rPr kumimoji="1" lang="ja-JP" altLang="en-US" smtClean="0"/>
              <a:t>‹#›</a:t>
            </a:fld>
            <a:endParaRPr kumimoji="1" lang="ja-JP" altLang="en-US"/>
          </a:p>
        </p:txBody>
      </p:sp>
    </p:spTree>
    <p:extLst>
      <p:ext uri="{BB962C8B-B14F-4D97-AF65-F5344CB8AC3E}">
        <p14:creationId xmlns:p14="http://schemas.microsoft.com/office/powerpoint/2010/main" val="3689273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858A9C8-DD08-4E74-9E14-70AAF4B45C5D}"/>
              </a:ext>
            </a:extLst>
          </p:cNvPr>
          <p:cNvSpPr txBox="1"/>
          <p:nvPr/>
        </p:nvSpPr>
        <p:spPr>
          <a:xfrm>
            <a:off x="4778217" y="739966"/>
            <a:ext cx="7212892" cy="852055"/>
          </a:xfrm>
          <a:prstGeom prst="rect">
            <a:avLst/>
          </a:prstGeom>
        </p:spPr>
        <p:txBody>
          <a:bodyPr vert="horz" lIns="91440" tIns="45720" rIns="91440" bIns="45720" rtlCol="0">
            <a:normAutofit/>
          </a:bodyPr>
          <a:lstStyle/>
          <a:p>
            <a:pPr defTabSz="914400">
              <a:lnSpc>
                <a:spcPct val="90000"/>
              </a:lnSpc>
              <a:spcAft>
                <a:spcPts val="600"/>
              </a:spcAft>
            </a:pPr>
            <a:r>
              <a:rPr kumimoji="1" lang="ja-JP" altLang="en-US" sz="3200" dirty="0"/>
              <a:t>「経営者は足元を見らている」</a:t>
            </a:r>
            <a:endParaRPr kumimoji="1" lang="en-US" altLang="ja-JP" sz="3200" dirty="0"/>
          </a:p>
        </p:txBody>
      </p:sp>
      <p:sp>
        <p:nvSpPr>
          <p:cNvPr id="7" name="テキスト ボックス 6">
            <a:extLst>
              <a:ext uri="{FF2B5EF4-FFF2-40B4-BE49-F238E27FC236}">
                <a16:creationId xmlns:a16="http://schemas.microsoft.com/office/drawing/2014/main" id="{F5573D26-9D6F-4CC3-A182-6B6B1940E6FF}"/>
              </a:ext>
            </a:extLst>
          </p:cNvPr>
          <p:cNvSpPr txBox="1"/>
          <p:nvPr/>
        </p:nvSpPr>
        <p:spPr>
          <a:xfrm>
            <a:off x="4988034" y="1236919"/>
            <a:ext cx="6712129" cy="498567"/>
          </a:xfrm>
          <a:prstGeom prst="rect">
            <a:avLst/>
          </a:prstGeom>
        </p:spPr>
        <p:txBody>
          <a:bodyPr vert="horz" lIns="91440" tIns="45720" rIns="91440" bIns="45720" rtlCol="0">
            <a:normAutofit/>
          </a:bodyPr>
          <a:lstStyle/>
          <a:p>
            <a:pPr defTabSz="914400">
              <a:lnSpc>
                <a:spcPct val="90000"/>
              </a:lnSpc>
              <a:spcAft>
                <a:spcPts val="600"/>
              </a:spcAft>
            </a:pPr>
            <a:r>
              <a:rPr kumimoji="1" lang="ja-JP" altLang="en-US" sz="2400" dirty="0"/>
              <a:t>私を育ててくれるオーダーメイド革靴</a:t>
            </a:r>
          </a:p>
        </p:txBody>
      </p:sp>
      <p:sp>
        <p:nvSpPr>
          <p:cNvPr id="8" name="テキスト ボックス 7">
            <a:extLst>
              <a:ext uri="{FF2B5EF4-FFF2-40B4-BE49-F238E27FC236}">
                <a16:creationId xmlns:a16="http://schemas.microsoft.com/office/drawing/2014/main" id="{7399697B-066A-471D-B77C-418F231E9A8E}"/>
              </a:ext>
            </a:extLst>
          </p:cNvPr>
          <p:cNvSpPr txBox="1"/>
          <p:nvPr/>
        </p:nvSpPr>
        <p:spPr>
          <a:xfrm>
            <a:off x="4657345" y="438888"/>
            <a:ext cx="1832265" cy="369332"/>
          </a:xfrm>
          <a:prstGeom prst="rect">
            <a:avLst/>
          </a:prstGeom>
          <a:noFill/>
        </p:spPr>
        <p:txBody>
          <a:bodyPr wrap="square" rtlCol="0">
            <a:spAutoFit/>
          </a:bodyPr>
          <a:lstStyle/>
          <a:p>
            <a:r>
              <a:rPr kumimoji="1" lang="ja-JP" altLang="en-US" dirty="0"/>
              <a:t>推薦のことば</a:t>
            </a:r>
          </a:p>
        </p:txBody>
      </p:sp>
      <p:sp>
        <p:nvSpPr>
          <p:cNvPr id="9" name="テキスト ボックス 8">
            <a:extLst>
              <a:ext uri="{FF2B5EF4-FFF2-40B4-BE49-F238E27FC236}">
                <a16:creationId xmlns:a16="http://schemas.microsoft.com/office/drawing/2014/main" id="{4B5C5CFE-7D9C-496E-8922-B06B8BDA1553}"/>
              </a:ext>
            </a:extLst>
          </p:cNvPr>
          <p:cNvSpPr txBox="1"/>
          <p:nvPr/>
        </p:nvSpPr>
        <p:spPr>
          <a:xfrm>
            <a:off x="6489610" y="1696494"/>
            <a:ext cx="5501499" cy="369332"/>
          </a:xfrm>
          <a:prstGeom prst="rect">
            <a:avLst/>
          </a:prstGeom>
          <a:noFill/>
        </p:spPr>
        <p:txBody>
          <a:bodyPr wrap="square" rtlCol="0">
            <a:spAutoFit/>
          </a:bodyPr>
          <a:lstStyle/>
          <a:p>
            <a:r>
              <a:rPr kumimoji="1" lang="ja-JP" altLang="en-US" dirty="0"/>
              <a:t>立岡靴工房　立岡 海人様</a:t>
            </a:r>
          </a:p>
        </p:txBody>
      </p:sp>
      <p:sp>
        <p:nvSpPr>
          <p:cNvPr id="10" name="テキスト ボックス 9">
            <a:extLst>
              <a:ext uri="{FF2B5EF4-FFF2-40B4-BE49-F238E27FC236}">
                <a16:creationId xmlns:a16="http://schemas.microsoft.com/office/drawing/2014/main" id="{8E73E3C1-FD3A-4180-A2D5-D0BE524B11D0}"/>
              </a:ext>
            </a:extLst>
          </p:cNvPr>
          <p:cNvSpPr txBox="1"/>
          <p:nvPr/>
        </p:nvSpPr>
        <p:spPr>
          <a:xfrm>
            <a:off x="4778217" y="2164185"/>
            <a:ext cx="7212892" cy="3539430"/>
          </a:xfrm>
          <a:prstGeom prst="rect">
            <a:avLst/>
          </a:prstGeom>
          <a:noFill/>
        </p:spPr>
        <p:txBody>
          <a:bodyPr wrap="square" rtlCol="0">
            <a:spAutoFit/>
          </a:bodyPr>
          <a:lstStyle/>
          <a:p>
            <a:r>
              <a:rPr kumimoji="1" lang="ja-JP" altLang="en-US" sz="1600" dirty="0"/>
              <a:t>立岡靴工房 立岡海人さんを推薦させていただきます。</a:t>
            </a:r>
            <a:endParaRPr kumimoji="1" lang="en-US" altLang="ja-JP" sz="1600" dirty="0"/>
          </a:p>
          <a:p>
            <a:r>
              <a:rPr kumimoji="1" lang="ja-JP" altLang="en-US" sz="1600" dirty="0"/>
              <a:t>もともとファッションには縁遠かった私ですが、</a:t>
            </a:r>
            <a:r>
              <a:rPr kumimoji="1" lang="en-US" altLang="ja-JP" sz="1600" dirty="0"/>
              <a:t>10</a:t>
            </a:r>
            <a:r>
              <a:rPr kumimoji="1" lang="ja-JP" altLang="en-US" sz="1600" dirty="0"/>
              <a:t>年ほど前から立岡さんに知り合い、以来、経営者としてのスタイル、姿勢を靴を通じて教えてくれています。</a:t>
            </a:r>
            <a:endParaRPr kumimoji="1" lang="en-US" altLang="ja-JP" sz="1600" dirty="0"/>
          </a:p>
          <a:p>
            <a:r>
              <a:rPr kumimoji="1" lang="ja-JP" altLang="en-US" sz="1600" dirty="0"/>
              <a:t>「経営者はその時と場合によって履くものを変えなければいけない。経営者の集まりで足元を見てガッカリすることもよくある」と立岡さんは言います。ガッカリさせない、というより、さすが！と思われるような靴を履きたいと考え、今回はフォーマルでも使用できるかっこいい革靴をオーダーさせていただきました。</a:t>
            </a:r>
            <a:endParaRPr kumimoji="1" lang="en-US" altLang="ja-JP" sz="1600" dirty="0"/>
          </a:p>
          <a:p>
            <a:r>
              <a:rPr kumimoji="1" lang="ja-JP" altLang="en-US" sz="1600" dirty="0"/>
              <a:t>私の靴のサイズは異常に横幅が長く市販サイズではなかなかピッタリ合うものがなかったのですが、細かい採寸でピッタリの靴をつくってくれました。</a:t>
            </a:r>
            <a:endParaRPr kumimoji="1" lang="en-US" altLang="ja-JP" sz="1600" dirty="0"/>
          </a:p>
          <a:p>
            <a:r>
              <a:rPr kumimoji="1" lang="ja-JP" altLang="en-US" sz="1600" dirty="0"/>
              <a:t>「姿勢よくしないときちんと歩けない靴です。姿勢よく毎日歩きましょう」</a:t>
            </a:r>
            <a:endParaRPr kumimoji="1" lang="en-US" altLang="ja-JP" sz="1600" dirty="0"/>
          </a:p>
          <a:p>
            <a:r>
              <a:rPr kumimoji="1" lang="ja-JP" altLang="en-US" sz="1600" dirty="0"/>
              <a:t>靴が私を育ててくれる。そんな靴を立岡靴工房では創ることができます。</a:t>
            </a:r>
            <a:endParaRPr kumimoji="1" lang="en-US" altLang="ja-JP" sz="1600" dirty="0"/>
          </a:p>
          <a:p>
            <a:r>
              <a:rPr kumimoji="1" lang="ja-JP" altLang="en-US" sz="1600" dirty="0"/>
              <a:t>だから、立岡さんを推薦させていただきます。</a:t>
            </a:r>
          </a:p>
        </p:txBody>
      </p:sp>
      <p:sp>
        <p:nvSpPr>
          <p:cNvPr id="11" name="四角形: 角を丸くする 10">
            <a:extLst>
              <a:ext uri="{FF2B5EF4-FFF2-40B4-BE49-F238E27FC236}">
                <a16:creationId xmlns:a16="http://schemas.microsoft.com/office/drawing/2014/main" id="{84EF6641-FD3D-4F36-BC14-8C767C3E22F4}"/>
              </a:ext>
            </a:extLst>
          </p:cNvPr>
          <p:cNvSpPr/>
          <p:nvPr/>
        </p:nvSpPr>
        <p:spPr>
          <a:xfrm>
            <a:off x="491836" y="548445"/>
            <a:ext cx="574736" cy="18358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23D34CD-B51B-4E23-BB64-4E45C445481B}"/>
              </a:ext>
            </a:extLst>
          </p:cNvPr>
          <p:cNvSpPr txBox="1"/>
          <p:nvPr/>
        </p:nvSpPr>
        <p:spPr>
          <a:xfrm>
            <a:off x="8688020" y="5852105"/>
            <a:ext cx="2297424" cy="646331"/>
          </a:xfrm>
          <a:prstGeom prst="rect">
            <a:avLst/>
          </a:prstGeom>
          <a:noFill/>
        </p:spPr>
        <p:txBody>
          <a:bodyPr wrap="none" rtlCol="0">
            <a:spAutoFit/>
          </a:bodyPr>
          <a:lstStyle/>
          <a:p>
            <a:r>
              <a:rPr kumimoji="1" lang="ja-JP" altLang="en-US" dirty="0"/>
              <a:t>株式会社サンクス</a:t>
            </a:r>
            <a:r>
              <a:rPr kumimoji="1" lang="en-US" altLang="ja-JP" dirty="0"/>
              <a:t>UP</a:t>
            </a:r>
          </a:p>
          <a:p>
            <a:r>
              <a:rPr kumimoji="1" lang="ja-JP" altLang="en-US" dirty="0"/>
              <a:t>松山将三郎</a:t>
            </a:r>
          </a:p>
        </p:txBody>
      </p:sp>
      <p:pic>
        <p:nvPicPr>
          <p:cNvPr id="13" name="図 12" descr="ロゴ&#10;&#10;自動的に生成された説明">
            <a:extLst>
              <a:ext uri="{FF2B5EF4-FFF2-40B4-BE49-F238E27FC236}">
                <a16:creationId xmlns:a16="http://schemas.microsoft.com/office/drawing/2014/main" id="{6CFC8191-5F94-4D60-9780-48D8861CF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462" y="5664580"/>
            <a:ext cx="2774715" cy="961748"/>
          </a:xfrm>
          <a:prstGeom prst="rect">
            <a:avLst/>
          </a:prstGeom>
        </p:spPr>
      </p:pic>
      <p:pic>
        <p:nvPicPr>
          <p:cNvPr id="16" name="図 15">
            <a:extLst>
              <a:ext uri="{FF2B5EF4-FFF2-40B4-BE49-F238E27FC236}">
                <a16:creationId xmlns:a16="http://schemas.microsoft.com/office/drawing/2014/main" id="{D333F1B8-4D60-2E51-9115-EB70F7204D0D}"/>
              </a:ext>
            </a:extLst>
          </p:cNvPr>
          <p:cNvPicPr>
            <a:picLocks noChangeAspect="1"/>
          </p:cNvPicPr>
          <p:nvPr/>
        </p:nvPicPr>
        <p:blipFill rotWithShape="1">
          <a:blip r:embed="rId3"/>
          <a:srcRect r="5359" b="11207"/>
          <a:stretch/>
        </p:blipFill>
        <p:spPr>
          <a:xfrm>
            <a:off x="2291467" y="3693"/>
            <a:ext cx="2026733" cy="2942707"/>
          </a:xfrm>
          <a:prstGeom prst="rect">
            <a:avLst/>
          </a:prstGeom>
        </p:spPr>
      </p:pic>
      <p:pic>
        <p:nvPicPr>
          <p:cNvPr id="18" name="図 17">
            <a:extLst>
              <a:ext uri="{FF2B5EF4-FFF2-40B4-BE49-F238E27FC236}">
                <a16:creationId xmlns:a16="http://schemas.microsoft.com/office/drawing/2014/main" id="{01B2355F-BAD5-C3E7-6FEE-9A6CAD89C731}"/>
              </a:ext>
            </a:extLst>
          </p:cNvPr>
          <p:cNvPicPr>
            <a:picLocks noChangeAspect="1"/>
          </p:cNvPicPr>
          <p:nvPr/>
        </p:nvPicPr>
        <p:blipFill>
          <a:blip r:embed="rId4"/>
          <a:stretch>
            <a:fillRect/>
          </a:stretch>
        </p:blipFill>
        <p:spPr>
          <a:xfrm>
            <a:off x="0" y="0"/>
            <a:ext cx="2317750" cy="3109559"/>
          </a:xfrm>
          <a:prstGeom prst="rect">
            <a:avLst/>
          </a:prstGeom>
        </p:spPr>
      </p:pic>
      <p:pic>
        <p:nvPicPr>
          <p:cNvPr id="4" name="図 3">
            <a:extLst>
              <a:ext uri="{FF2B5EF4-FFF2-40B4-BE49-F238E27FC236}">
                <a16:creationId xmlns:a16="http://schemas.microsoft.com/office/drawing/2014/main" id="{FCF61A4E-3AE7-3919-C2DE-0A3EF1AD3B22}"/>
              </a:ext>
            </a:extLst>
          </p:cNvPr>
          <p:cNvPicPr>
            <a:picLocks noChangeAspect="1"/>
          </p:cNvPicPr>
          <p:nvPr/>
        </p:nvPicPr>
        <p:blipFill rotWithShape="1">
          <a:blip r:embed="rId5"/>
          <a:srcRect l="1350" t="15860" r="-1350" b="14625"/>
          <a:stretch/>
        </p:blipFill>
        <p:spPr>
          <a:xfrm>
            <a:off x="0" y="2900679"/>
            <a:ext cx="4381500" cy="3953628"/>
          </a:xfrm>
          <a:prstGeom prst="rect">
            <a:avLst/>
          </a:prstGeom>
        </p:spPr>
      </p:pic>
    </p:spTree>
    <p:extLst>
      <p:ext uri="{BB962C8B-B14F-4D97-AF65-F5344CB8AC3E}">
        <p14:creationId xmlns:p14="http://schemas.microsoft.com/office/powerpoint/2010/main" val="39094530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2525</TotalTime>
  <Words>223</Words>
  <Application>Microsoft Office PowerPoint</Application>
  <PresentationFormat>ワイド画面</PresentationFormat>
  <Paragraphs>13</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ＣＯ２削減！ＳＤＧｓゴミ袋 牧田　大樹様</dc:title>
  <dc:creator>梅澤 朗広</dc:creator>
  <cp:lastModifiedBy>松山 将三郎</cp:lastModifiedBy>
  <cp:revision>8</cp:revision>
  <dcterms:created xsi:type="dcterms:W3CDTF">2022-03-08T02:07:28Z</dcterms:created>
  <dcterms:modified xsi:type="dcterms:W3CDTF">2022-09-25T23:11:18Z</dcterms:modified>
</cp:coreProperties>
</file>