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0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6" d="100"/>
          <a:sy n="56" d="100"/>
        </p:scale>
        <p:origin x="62" y="4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666150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0268CFE-1F7B-EF59-8831-ADBFB783D2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DF261E-3EAD-424D-A3D0-C1D06CF1C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D93C24-9419-D744-F716-DA0D13AA3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3929EB-870D-4396-AF93-87091BB2E953}"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C39A5328-CBE6-2C7F-6213-3895F059DB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45D7E5D-F244-C3E6-D54E-A24FE8A3A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1081-C70D-49AF-AD05-03963385B9AD}" type="slidenum">
              <a:rPr kumimoji="1" lang="ja-JP" altLang="en-US" smtClean="0"/>
              <a:t>‹#›</a:t>
            </a:fld>
            <a:endParaRPr kumimoji="1" lang="ja-JP" altLang="en-US"/>
          </a:p>
        </p:txBody>
      </p:sp>
    </p:spTree>
    <p:extLst>
      <p:ext uri="{BB962C8B-B14F-4D97-AF65-F5344CB8AC3E}">
        <p14:creationId xmlns:p14="http://schemas.microsoft.com/office/powerpoint/2010/main" val="190024024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CCDBAC9-371F-B980-3295-D5134DD6EC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
            <a:ext cx="12192000" cy="6856286"/>
          </a:xfrm>
          <a:prstGeom prst="rect">
            <a:avLst/>
          </a:prstGeom>
        </p:spPr>
      </p:pic>
      <p:sp>
        <p:nvSpPr>
          <p:cNvPr id="4" name="正方形/長方形 3">
            <a:extLst>
              <a:ext uri="{FF2B5EF4-FFF2-40B4-BE49-F238E27FC236}">
                <a16:creationId xmlns:a16="http://schemas.microsoft.com/office/drawing/2014/main" id="{3201FEEE-66E3-6284-9613-2FD3B06376A6}"/>
              </a:ext>
            </a:extLst>
          </p:cNvPr>
          <p:cNvSpPr/>
          <p:nvPr/>
        </p:nvSpPr>
        <p:spPr>
          <a:xfrm rot="344765">
            <a:off x="725539" y="753626"/>
            <a:ext cx="11028887" cy="601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54C46684-3317-DAF8-14CD-DCC4E5BAAB6A}"/>
              </a:ext>
            </a:extLst>
          </p:cNvPr>
          <p:cNvSpPr txBox="1"/>
          <p:nvPr/>
        </p:nvSpPr>
        <p:spPr>
          <a:xfrm>
            <a:off x="985014" y="862149"/>
            <a:ext cx="10463348" cy="57861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推薦のことば</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島田バス株式会社　後藤岳久様</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これまで出張自体があまりなかったこともあり、私の会社では出張手配は自分で行うことが基本でした。出張回数、対象社員が増えたことでまとめての手配の必要となり後藤さんに出張手配を依頼しました。場所と日時の情報のみと詳しい情報も提示できない中で、的確なスケジュールと宿泊場所をご提案いただきとても助かりまし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また、想定外のキャンセルに対しての早急な対応、さらにはキャンセル費用が掛からないようにするためのアドバイスまで、こちらの期待を上回る心遣いにプロとしての仕事を見せていただきました。</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忙しい方はもちろん、計画から相談したい方にも安心してお任せできる島田バス後藤さんの出張手配サービスの利用を推薦いたします。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a:t>
            </a: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有限会社田村工務店　工藤祐司</a:t>
            </a:r>
          </a:p>
        </p:txBody>
      </p:sp>
    </p:spTree>
    <p:extLst>
      <p:ext uri="{BB962C8B-B14F-4D97-AF65-F5344CB8AC3E}">
        <p14:creationId xmlns:p14="http://schemas.microsoft.com/office/powerpoint/2010/main" val="515389326"/>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178</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1</cp:revision>
  <dcterms:created xsi:type="dcterms:W3CDTF">2022-09-26T10:00:56Z</dcterms:created>
  <dcterms:modified xsi:type="dcterms:W3CDTF">2022-09-26T10:02:38Z</dcterms:modified>
</cp:coreProperties>
</file>