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FFCFC8CF-7CCA-7280-F323-C9E1E640F9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357"/>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4965844" y="215757"/>
            <a:ext cx="6489842" cy="522205"/>
          </a:xfrm>
        </p:spPr>
        <p:txBody>
          <a:bodyPr>
            <a:normAutofit/>
          </a:bodyPr>
          <a:lstStyle/>
          <a:p>
            <a:pPr algn="r"/>
            <a:r>
              <a:rPr kumimoji="1" lang="ja-JP" altLang="en-US" sz="2800" b="1" dirty="0">
                <a:latin typeface="ＭＳ Ｐ明朝" panose="02020600040205080304" pitchFamily="18" charset="-128"/>
                <a:ea typeface="ＭＳ Ｐ明朝" panose="02020600040205080304" pitchFamily="18" charset="-128"/>
              </a:rPr>
              <a:t>株式会社</a:t>
            </a:r>
            <a:r>
              <a:rPr kumimoji="1" lang="en-US" altLang="ja-JP" sz="2800" b="1" dirty="0" err="1">
                <a:latin typeface="ＭＳ Ｐ明朝" panose="02020600040205080304" pitchFamily="18" charset="-128"/>
                <a:ea typeface="ＭＳ Ｐ明朝" panose="02020600040205080304" pitchFamily="18" charset="-128"/>
              </a:rPr>
              <a:t>financialintelligence</a:t>
            </a:r>
            <a:r>
              <a:rPr kumimoji="1" lang="en-US" altLang="ja-JP" sz="2800" b="1" dirty="0">
                <a:latin typeface="ＭＳ Ｐ明朝" panose="02020600040205080304" pitchFamily="18" charset="-128"/>
                <a:ea typeface="ＭＳ Ｐ明朝" panose="02020600040205080304" pitchFamily="18" charset="-128"/>
              </a:rPr>
              <a:t> </a:t>
            </a:r>
            <a:r>
              <a:rPr kumimoji="1" lang="ja-JP" altLang="en-US" sz="2800" b="1" dirty="0">
                <a:latin typeface="ＭＳ Ｐ明朝" panose="02020600040205080304" pitchFamily="18" charset="-128"/>
                <a:ea typeface="ＭＳ Ｐ明朝" panose="02020600040205080304" pitchFamily="18" charset="-128"/>
              </a:rPr>
              <a:t>海沼 功</a:t>
            </a:r>
            <a:r>
              <a:rPr lang="ja-JP" altLang="en-US" sz="2800" b="1" dirty="0">
                <a:latin typeface="ＭＳ Ｐ明朝" panose="02020600040205080304" pitchFamily="18" charset="-128"/>
                <a:ea typeface="ＭＳ Ｐ明朝" panose="02020600040205080304" pitchFamily="18" charset="-128"/>
              </a:rPr>
              <a:t>様</a:t>
            </a:r>
            <a:endParaRPr kumimoji="1" lang="ja-JP" altLang="en-US" sz="2800" b="1" dirty="0">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666305" y="1479479"/>
            <a:ext cx="9396751" cy="5468508"/>
          </a:xfrm>
        </p:spPr>
        <p:txBody>
          <a:bodyPr>
            <a:normAutofit/>
          </a:bodyPr>
          <a:lstStyle/>
          <a:p>
            <a:pPr algn="l"/>
            <a:r>
              <a:rPr lang="ja-JP" altLang="en-US" b="1" dirty="0">
                <a:latin typeface="ＭＳ Ｐ明朝" panose="02020600040205080304" pitchFamily="18" charset="-128"/>
                <a:ea typeface="ＭＳ Ｐ明朝" panose="02020600040205080304" pitchFamily="18" charset="-128"/>
              </a:rPr>
              <a:t>海沼さんの強みである補助金や助成金の情報提供をして頂けるサービスをコンサル業の方にご紹介したところ、その方はドローンのメーカーでもあるので、ドローンの資格取得や農業用ドローンの購入に利用できる補助金をお客さんに紹介して申請代行にも繋げられるし、地域毎の新着情報を知れるということで大変喜ばれていました。</a:t>
            </a:r>
            <a:endParaRPr lang="en-US" altLang="ja-JP" b="1" dirty="0">
              <a:latin typeface="ＭＳ Ｐ明朝" panose="02020600040205080304" pitchFamily="18" charset="-128"/>
              <a:ea typeface="ＭＳ Ｐ明朝" panose="02020600040205080304" pitchFamily="18" charset="-128"/>
            </a:endParaRPr>
          </a:p>
          <a:p>
            <a:pPr algn="l"/>
            <a:r>
              <a:rPr lang="ja-JP" altLang="en-US" b="1" dirty="0">
                <a:latin typeface="ＭＳ Ｐ明朝" panose="02020600040205080304" pitchFamily="18" charset="-128"/>
                <a:ea typeface="ＭＳ Ｐ明朝" panose="02020600040205080304" pitchFamily="18" charset="-128"/>
              </a:rPr>
              <a:t>このサービスを提供することによって人との関係を構築し続けることができ、クライアントや協業の方に貢献し続けている</a:t>
            </a:r>
            <a:r>
              <a:rPr kumimoji="1" lang="ja-JP" altLang="en-US" b="1" dirty="0">
                <a:latin typeface="ＭＳ Ｐ明朝" panose="02020600040205080304" pitchFamily="18" charset="-128"/>
                <a:ea typeface="ＭＳ Ｐ明朝" panose="02020600040205080304" pitchFamily="18" charset="-128"/>
              </a:rPr>
              <a:t>株式会社</a:t>
            </a:r>
            <a:r>
              <a:rPr kumimoji="1" lang="en-US" altLang="ja-JP" b="1" dirty="0" err="1">
                <a:latin typeface="ＭＳ Ｐ明朝" panose="02020600040205080304" pitchFamily="18" charset="-128"/>
                <a:ea typeface="ＭＳ Ｐ明朝" panose="02020600040205080304" pitchFamily="18" charset="-128"/>
              </a:rPr>
              <a:t>financialintelligence</a:t>
            </a:r>
            <a:r>
              <a:rPr kumimoji="1" lang="en-US" altLang="ja-JP" b="1" dirty="0">
                <a:latin typeface="ＭＳ Ｐ明朝" panose="02020600040205080304" pitchFamily="18" charset="-128"/>
                <a:ea typeface="ＭＳ Ｐ明朝" panose="02020600040205080304" pitchFamily="18" charset="-128"/>
              </a:rPr>
              <a:t> </a:t>
            </a:r>
            <a:r>
              <a:rPr kumimoji="1" lang="ja-JP" altLang="en-US" b="1" dirty="0">
                <a:latin typeface="ＭＳ Ｐ明朝" panose="02020600040205080304" pitchFamily="18" charset="-128"/>
                <a:ea typeface="ＭＳ Ｐ明朝" panose="02020600040205080304" pitchFamily="18" charset="-128"/>
              </a:rPr>
              <a:t>の海沼さんを推薦いたします。</a:t>
            </a:r>
            <a:endParaRPr lang="en-US" altLang="ja-JP" b="1" dirty="0">
              <a:latin typeface="ＭＳ Ｐ明朝" panose="02020600040205080304" pitchFamily="18" charset="-128"/>
              <a:ea typeface="ＭＳ Ｐ明朝" panose="02020600040205080304" pitchFamily="18" charset="-128"/>
            </a:endParaRPr>
          </a:p>
          <a:p>
            <a:pPr algn="l"/>
            <a:endParaRPr kumimoji="1" lang="en-US" altLang="ja-JP" b="1" dirty="0">
              <a:latin typeface="ＭＳ Ｐ明朝" panose="02020600040205080304" pitchFamily="18" charset="-128"/>
              <a:ea typeface="ＭＳ Ｐ明朝" panose="02020600040205080304" pitchFamily="18" charset="-128"/>
            </a:endParaRPr>
          </a:p>
          <a:p>
            <a:pPr algn="l"/>
            <a:endParaRPr kumimoji="1"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株式会社 </a:t>
            </a:r>
            <a:r>
              <a:rPr lang="ja-JP" altLang="en-US" b="1" dirty="0">
                <a:latin typeface="ＭＳ Ｐ明朝" panose="02020600040205080304" pitchFamily="18" charset="-128"/>
                <a:ea typeface="ＭＳ Ｐ明朝" panose="02020600040205080304" pitchFamily="18" charset="-128"/>
              </a:rPr>
              <a:t>ＺＥＲＯ</a:t>
            </a:r>
            <a:endParaRPr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11579815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129</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游ゴシック Light</vt:lpstr>
      <vt:lpstr>Arial</vt:lpstr>
      <vt:lpstr>Office テーマ</vt:lpstr>
      <vt:lpstr>株式会社financialintelligence 海沼 功様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平岡 国彦</cp:lastModifiedBy>
  <cp:revision>2</cp:revision>
  <dcterms:created xsi:type="dcterms:W3CDTF">2022-09-18T13:36:01Z</dcterms:created>
  <dcterms:modified xsi:type="dcterms:W3CDTF">2022-10-26T08:18:49Z</dcterms:modified>
</cp:coreProperties>
</file>