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6C487D-E87E-B770-93EE-889BFA1928A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A035313-FF1F-2853-9563-CE2C0C3B2B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C2213B2-731A-974C-7C80-7A395A34F579}"/>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5" name="フッター プレースホルダー 4">
            <a:extLst>
              <a:ext uri="{FF2B5EF4-FFF2-40B4-BE49-F238E27FC236}">
                <a16:creationId xmlns:a16="http://schemas.microsoft.com/office/drawing/2014/main" id="{2040525C-744A-A9D4-B85C-FC98E7E15D8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8917EE6-92F6-1036-EC5C-4F3A6C0E13E8}"/>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652309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517A18-9965-3651-4681-47B0B0DD8D8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B67EA3A-EBBD-4B2F-4EB2-43E49CF4419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21AE36-6F83-BB63-5BAB-60175C19364F}"/>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5" name="フッター プレースホルダー 4">
            <a:extLst>
              <a:ext uri="{FF2B5EF4-FFF2-40B4-BE49-F238E27FC236}">
                <a16:creationId xmlns:a16="http://schemas.microsoft.com/office/drawing/2014/main" id="{499FA17B-9F4C-F6CE-3288-5A3796FEE3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7A3D0F7-31DC-66B9-156D-BB11F9B085C6}"/>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003038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875ED16-CC95-0AD7-E6FF-8E809EFBE3C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B2E7648-53BF-DCF6-8D8F-5065E0C136A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F8B5CB2-C62D-1228-597C-59E3099C2C51}"/>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5" name="フッター プレースホルダー 4">
            <a:extLst>
              <a:ext uri="{FF2B5EF4-FFF2-40B4-BE49-F238E27FC236}">
                <a16:creationId xmlns:a16="http://schemas.microsoft.com/office/drawing/2014/main" id="{2220BD6E-EB2A-A22E-E83E-E567EB6CB28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2B0CF1E-E81B-31BA-0A67-F78251B52EE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637686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958971-71DB-6827-CC65-8393118917A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D2A8134-1190-5FBB-F875-1FE008C6FA8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B16326A-0224-5E88-F943-EA68C96C063F}"/>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5" name="フッター プレースホルダー 4">
            <a:extLst>
              <a:ext uri="{FF2B5EF4-FFF2-40B4-BE49-F238E27FC236}">
                <a16:creationId xmlns:a16="http://schemas.microsoft.com/office/drawing/2014/main" id="{03FFA1AF-FF7C-3D38-E876-D44579CAC9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72BE852-2ACE-4C95-37EF-EDA8FCA7F919}"/>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98894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C15705-58C7-65EB-2C27-CE2ADDCFA8F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D32B4FB-8233-0F4D-AA04-4EF9C54EA0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35BE0-9EE1-D32A-2939-195024785AD7}"/>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5" name="フッター プレースホルダー 4">
            <a:extLst>
              <a:ext uri="{FF2B5EF4-FFF2-40B4-BE49-F238E27FC236}">
                <a16:creationId xmlns:a16="http://schemas.microsoft.com/office/drawing/2014/main" id="{AB4D6808-FD49-2841-7BD1-3635DADCA8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54CDCD-E055-E2F4-D272-0F8EADDE275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257981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059C8D-FC02-E296-D108-CE74FFACBD4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C9F9B55-281A-4631-7F54-CB18301618A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4F8F77E-7F22-1A60-CD28-ACD038AEE60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D0C0A66-90A2-4ACA-D5D5-F7030CA5FDA7}"/>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6" name="フッター プレースホルダー 5">
            <a:extLst>
              <a:ext uri="{FF2B5EF4-FFF2-40B4-BE49-F238E27FC236}">
                <a16:creationId xmlns:a16="http://schemas.microsoft.com/office/drawing/2014/main" id="{0D5C3414-504D-45D3-6257-953FB068CE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150FEEE-9F45-E98B-AD88-6ABCAD9E4CB0}"/>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770817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963C6C-22A2-CBD4-D99E-D167B0630C8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795CD6A-96CF-8AD5-DDD7-5A6884EB35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F2604A8-AFD8-C543-353E-27B24139844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4BFF32E-8347-A371-B024-ACB2CF75AE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892AB5A-41A6-A15E-D99A-C0953CCE9D9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8C1FBA7-A049-DC85-2201-CE305C24488D}"/>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8" name="フッター プレースホルダー 7">
            <a:extLst>
              <a:ext uri="{FF2B5EF4-FFF2-40B4-BE49-F238E27FC236}">
                <a16:creationId xmlns:a16="http://schemas.microsoft.com/office/drawing/2014/main" id="{9D791E4C-8688-0388-F883-F8103BD1D8F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78C0AB1-537C-C299-C961-01AEFDFB944E}"/>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188107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36357E-1720-A0F2-288E-1C3B691F24E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B51E325-6B88-85FF-A761-2E068CABF230}"/>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4" name="フッター プレースホルダー 3">
            <a:extLst>
              <a:ext uri="{FF2B5EF4-FFF2-40B4-BE49-F238E27FC236}">
                <a16:creationId xmlns:a16="http://schemas.microsoft.com/office/drawing/2014/main" id="{9F9E385C-B333-462E-4A07-8F2744D8D27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CA696D6-5387-EF9B-9358-F6C744B4227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542777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F2379D3-CC92-ED4A-B3E3-1096149FD9E9}"/>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3" name="フッター プレースホルダー 2">
            <a:extLst>
              <a:ext uri="{FF2B5EF4-FFF2-40B4-BE49-F238E27FC236}">
                <a16:creationId xmlns:a16="http://schemas.microsoft.com/office/drawing/2014/main" id="{EB54B9CF-65BE-40E9-438C-85F22E2FC8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1D0E6CA-2302-2FC6-59D0-55B7DC93908A}"/>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27908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422416-2E94-232D-C7EC-AAA44C381B2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22B9DB9-0316-C75E-3A31-521179B425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FAA415A-4D4D-F860-0B8F-94DBD9FEB0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0BE4A7F-1DD5-01CA-ABE1-D0252BAB823C}"/>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6" name="フッター プレースホルダー 5">
            <a:extLst>
              <a:ext uri="{FF2B5EF4-FFF2-40B4-BE49-F238E27FC236}">
                <a16:creationId xmlns:a16="http://schemas.microsoft.com/office/drawing/2014/main" id="{C2363843-97BC-05D1-F98C-649DE4F0787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340E6F6-23AF-297D-8E7C-A8497FBB6B2C}"/>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786920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E80041-CC7D-44EC-888A-475DE1213F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844BD27-AD2B-624B-BAC4-05D16BA797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8256140-A07B-181A-17A8-F9672A5859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65F5A01-1D0D-7AD8-CD88-A6CB3CD6AC00}"/>
              </a:ext>
            </a:extLst>
          </p:cNvPr>
          <p:cNvSpPr>
            <a:spLocks noGrp="1"/>
          </p:cNvSpPr>
          <p:nvPr>
            <p:ph type="dt" sz="half" idx="10"/>
          </p:nvPr>
        </p:nvSpPr>
        <p:spPr/>
        <p:txBody>
          <a:bodyPr/>
          <a:lstStyle/>
          <a:p>
            <a:fld id="{FD146CF9-C1E2-4C4E-8A80-A54AE464F6C8}" type="datetimeFigureOut">
              <a:rPr kumimoji="1" lang="ja-JP" altLang="en-US" smtClean="0"/>
              <a:t>2022/10/26</a:t>
            </a:fld>
            <a:endParaRPr kumimoji="1" lang="ja-JP" altLang="en-US"/>
          </a:p>
        </p:txBody>
      </p:sp>
      <p:sp>
        <p:nvSpPr>
          <p:cNvPr id="6" name="フッター プレースホルダー 5">
            <a:extLst>
              <a:ext uri="{FF2B5EF4-FFF2-40B4-BE49-F238E27FC236}">
                <a16:creationId xmlns:a16="http://schemas.microsoft.com/office/drawing/2014/main" id="{F70BAFE2-7C2E-E01B-B509-CF40C6DCB5A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2676B8D-4CB5-3A02-C6B2-2EC6AD02AAA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433376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4334848-ACFB-4EF1-2433-D0F2270E69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298E1F1-5CF3-F39E-8F76-0D867A9E11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EC9DF00-1E8C-C086-F6F2-F4A03279FB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46CF9-C1E2-4C4E-8A80-A54AE464F6C8}" type="datetimeFigureOut">
              <a:rPr kumimoji="1" lang="ja-JP" altLang="en-US" smtClean="0"/>
              <a:t>2022/10/26</a:t>
            </a:fld>
            <a:endParaRPr kumimoji="1" lang="ja-JP" altLang="en-US"/>
          </a:p>
        </p:txBody>
      </p:sp>
      <p:sp>
        <p:nvSpPr>
          <p:cNvPr id="5" name="フッター プレースホルダー 4">
            <a:extLst>
              <a:ext uri="{FF2B5EF4-FFF2-40B4-BE49-F238E27FC236}">
                <a16:creationId xmlns:a16="http://schemas.microsoft.com/office/drawing/2014/main" id="{E180DBAC-7D27-5510-6773-C971AE6264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88358A2-24CA-1E1D-EE3A-A1F42EF07A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71541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FFCFC8CF-7CCA-7280-F323-C9E1E640F9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357"/>
            <a:ext cx="12192000" cy="6858000"/>
          </a:xfrm>
          <a:prstGeom prst="rect">
            <a:avLst/>
          </a:prstGeom>
        </p:spPr>
      </p:pic>
      <p:sp>
        <p:nvSpPr>
          <p:cNvPr id="2" name="タイトル 1">
            <a:extLst>
              <a:ext uri="{FF2B5EF4-FFF2-40B4-BE49-F238E27FC236}">
                <a16:creationId xmlns:a16="http://schemas.microsoft.com/office/drawing/2014/main" id="{521BC330-B7C1-15AA-CF0A-5C78597D44B0}"/>
              </a:ext>
            </a:extLst>
          </p:cNvPr>
          <p:cNvSpPr>
            <a:spLocks noGrp="1"/>
          </p:cNvSpPr>
          <p:nvPr>
            <p:ph type="ctrTitle"/>
          </p:nvPr>
        </p:nvSpPr>
        <p:spPr>
          <a:xfrm>
            <a:off x="4965844" y="215757"/>
            <a:ext cx="6489842" cy="522205"/>
          </a:xfrm>
        </p:spPr>
        <p:txBody>
          <a:bodyPr>
            <a:normAutofit/>
          </a:bodyPr>
          <a:lstStyle/>
          <a:p>
            <a:pPr algn="r"/>
            <a:r>
              <a:rPr kumimoji="1" lang="ja-JP" altLang="en-US" sz="2800" b="1" dirty="0">
                <a:latin typeface="ＭＳ Ｐ明朝" panose="02020600040205080304" pitchFamily="18" charset="-128"/>
                <a:ea typeface="ＭＳ Ｐ明朝" panose="02020600040205080304" pitchFamily="18" charset="-128"/>
              </a:rPr>
              <a:t>株式会社笏本縫製　中村 啓吾</a:t>
            </a:r>
            <a:r>
              <a:rPr kumimoji="1" lang="en-US" altLang="ja-JP" sz="2800" b="1" dirty="0">
                <a:latin typeface="ＭＳ Ｐ明朝" panose="02020600040205080304" pitchFamily="18" charset="-128"/>
                <a:ea typeface="ＭＳ Ｐ明朝" panose="02020600040205080304" pitchFamily="18" charset="-128"/>
              </a:rPr>
              <a:t> </a:t>
            </a:r>
            <a:r>
              <a:rPr lang="ja-JP" altLang="en-US" sz="2800" b="1" dirty="0">
                <a:latin typeface="ＭＳ Ｐ明朝" panose="02020600040205080304" pitchFamily="18" charset="-128"/>
                <a:ea typeface="ＭＳ Ｐ明朝" panose="02020600040205080304" pitchFamily="18" charset="-128"/>
              </a:rPr>
              <a:t>様</a:t>
            </a:r>
            <a:endParaRPr kumimoji="1" lang="ja-JP" altLang="en-US" sz="2800" b="1" dirty="0">
              <a:latin typeface="ＭＳ Ｐ明朝" panose="02020600040205080304" pitchFamily="18" charset="-128"/>
              <a:ea typeface="ＭＳ Ｐ明朝" panose="02020600040205080304" pitchFamily="18" charset="-128"/>
            </a:endParaRPr>
          </a:p>
        </p:txBody>
      </p:sp>
      <p:sp>
        <p:nvSpPr>
          <p:cNvPr id="3" name="字幕 2">
            <a:extLst>
              <a:ext uri="{FF2B5EF4-FFF2-40B4-BE49-F238E27FC236}">
                <a16:creationId xmlns:a16="http://schemas.microsoft.com/office/drawing/2014/main" id="{EA422ED4-3CC6-90C5-6121-6533DF7EE129}"/>
              </a:ext>
            </a:extLst>
          </p:cNvPr>
          <p:cNvSpPr>
            <a:spLocks noGrp="1"/>
          </p:cNvSpPr>
          <p:nvPr>
            <p:ph type="subTitle" idx="1"/>
          </p:nvPr>
        </p:nvSpPr>
        <p:spPr>
          <a:xfrm>
            <a:off x="1666305" y="1479479"/>
            <a:ext cx="9396751" cy="5468508"/>
          </a:xfrm>
        </p:spPr>
        <p:txBody>
          <a:bodyPr>
            <a:normAutofit lnSpcReduction="10000"/>
          </a:bodyPr>
          <a:lstStyle/>
          <a:p>
            <a:pPr algn="l"/>
            <a:r>
              <a:rPr lang="ja-JP" altLang="en-US" b="1" dirty="0">
                <a:latin typeface="ＭＳ Ｐ明朝" panose="02020600040205080304" pitchFamily="18" charset="-128"/>
                <a:ea typeface="ＭＳ Ｐ明朝" panose="02020600040205080304" pitchFamily="18" charset="-128"/>
              </a:rPr>
              <a:t>株式会社笏本縫製の中村さんが提案されるネクタイはお洒落で立派なイメージがありましたので名古屋でオーダースーツ販売をされている方をご紹介したところ、すぐに契約に結び付き、メーカーから直接仕入れることができるので大きなメリットとなるということで大変喜ばれていました。</a:t>
            </a:r>
            <a:endParaRPr lang="en-US" altLang="ja-JP" b="1" dirty="0">
              <a:latin typeface="ＭＳ Ｐ明朝" panose="02020600040205080304" pitchFamily="18" charset="-128"/>
              <a:ea typeface="ＭＳ Ｐ明朝" panose="02020600040205080304" pitchFamily="18" charset="-128"/>
            </a:endParaRPr>
          </a:p>
          <a:p>
            <a:pPr algn="l"/>
            <a:r>
              <a:rPr kumimoji="1" lang="ja-JP" altLang="en-US" b="1" dirty="0">
                <a:latin typeface="ＭＳ Ｐ明朝" panose="02020600040205080304" pitchFamily="18" charset="-128"/>
                <a:ea typeface="ＭＳ Ｐ明朝" panose="02020600040205080304" pitchFamily="18" charset="-128"/>
              </a:rPr>
              <a:t>世の中にネクタイは山ほどの種類がある中でも中村さんが販売するネクタイはメーカー直販でオリジナル商品の製作にも対応して頂けるそうなので、アパレル業界には絶対的に需要がありますし、他業種の企業が記念品にしても喜ばれるものですので、今後も色々な業種の方にご紹介させて頂ければ光栄です。</a:t>
            </a:r>
            <a:endParaRPr kumimoji="1" lang="en-US" altLang="ja-JP" b="1" dirty="0">
              <a:latin typeface="ＭＳ Ｐ明朝" panose="02020600040205080304" pitchFamily="18" charset="-128"/>
              <a:ea typeface="ＭＳ Ｐ明朝" panose="02020600040205080304" pitchFamily="18" charset="-128"/>
            </a:endParaRPr>
          </a:p>
          <a:p>
            <a:pPr algn="l"/>
            <a:r>
              <a:rPr kumimoji="1" lang="ja-JP" altLang="en-US" b="1" dirty="0">
                <a:latin typeface="ＭＳ Ｐ明朝" panose="02020600040205080304" pitchFamily="18" charset="-128"/>
                <a:ea typeface="ＭＳ Ｐ明朝" panose="02020600040205080304" pitchFamily="18" charset="-128"/>
              </a:rPr>
              <a:t>紹介した方に真摯に向き合って丁寧にご対応頂けたことに心より感謝を申し上げ、株式会社笏本縫製の中村さんを推薦させていただきます。</a:t>
            </a:r>
            <a:endParaRPr lang="en-US" altLang="ja-JP" b="1" dirty="0">
              <a:latin typeface="ＭＳ Ｐ明朝" panose="02020600040205080304" pitchFamily="18" charset="-128"/>
              <a:ea typeface="ＭＳ Ｐ明朝" panose="02020600040205080304" pitchFamily="18" charset="-128"/>
            </a:endParaRPr>
          </a:p>
          <a:p>
            <a:pPr algn="l"/>
            <a:endParaRPr kumimoji="1" lang="en-US" altLang="ja-JP" b="1" dirty="0">
              <a:latin typeface="ＭＳ Ｐ明朝" panose="02020600040205080304" pitchFamily="18" charset="-128"/>
              <a:ea typeface="ＭＳ Ｐ明朝" panose="02020600040205080304" pitchFamily="18" charset="-128"/>
            </a:endParaRPr>
          </a:p>
          <a:p>
            <a:pPr algn="l"/>
            <a:endParaRPr kumimoji="1" lang="en-US" altLang="ja-JP" b="1" dirty="0">
              <a:latin typeface="ＭＳ Ｐ明朝" panose="02020600040205080304" pitchFamily="18" charset="-128"/>
              <a:ea typeface="ＭＳ Ｐ明朝" panose="02020600040205080304" pitchFamily="18" charset="-128"/>
            </a:endParaRPr>
          </a:p>
          <a:p>
            <a:pPr algn="l"/>
            <a:r>
              <a:rPr kumimoji="1" lang="ja-JP" altLang="en-US" b="1" dirty="0">
                <a:latin typeface="ＭＳ Ｐ明朝" panose="02020600040205080304" pitchFamily="18" charset="-128"/>
                <a:ea typeface="ＭＳ Ｐ明朝" panose="02020600040205080304" pitchFamily="18" charset="-128"/>
              </a:rPr>
              <a:t>株式会社 </a:t>
            </a:r>
            <a:r>
              <a:rPr lang="ja-JP" altLang="en-US" b="1" dirty="0">
                <a:latin typeface="ＭＳ Ｐ明朝" panose="02020600040205080304" pitchFamily="18" charset="-128"/>
                <a:ea typeface="ＭＳ Ｐ明朝" panose="02020600040205080304" pitchFamily="18" charset="-128"/>
              </a:rPr>
              <a:t>ＺＥＲＯ</a:t>
            </a:r>
            <a:endParaRPr lang="en-US" altLang="ja-JP" b="1" dirty="0">
              <a:latin typeface="ＭＳ Ｐ明朝" panose="02020600040205080304" pitchFamily="18" charset="-128"/>
              <a:ea typeface="ＭＳ Ｐ明朝" panose="02020600040205080304" pitchFamily="18" charset="-128"/>
            </a:endParaRPr>
          </a:p>
          <a:p>
            <a:pPr algn="l"/>
            <a:r>
              <a:rPr kumimoji="1" lang="ja-JP" altLang="en-US" b="1" dirty="0">
                <a:latin typeface="ＭＳ Ｐ明朝" panose="02020600040205080304" pitchFamily="18" charset="-128"/>
                <a:ea typeface="ＭＳ Ｐ明朝" panose="02020600040205080304" pitchFamily="18" charset="-128"/>
              </a:rPr>
              <a:t>代表取締役 平岡 国彦</a:t>
            </a:r>
          </a:p>
        </p:txBody>
      </p:sp>
    </p:spTree>
    <p:extLst>
      <p:ext uri="{BB962C8B-B14F-4D97-AF65-F5344CB8AC3E}">
        <p14:creationId xmlns:p14="http://schemas.microsoft.com/office/powerpoint/2010/main" val="115798154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178</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Ｐ明朝</vt:lpstr>
      <vt:lpstr>游ゴシック</vt:lpstr>
      <vt:lpstr>游ゴシック Light</vt:lpstr>
      <vt:lpstr>Arial</vt:lpstr>
      <vt:lpstr>Office テーマ</vt:lpstr>
      <vt:lpstr>株式会社笏本縫製　中村 啓吾 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Growth 合同会社　山口聡一様</dc:title>
  <dc:creator>平岡 国彦</dc:creator>
  <cp:lastModifiedBy>平岡 国彦</cp:lastModifiedBy>
  <cp:revision>3</cp:revision>
  <dcterms:created xsi:type="dcterms:W3CDTF">2022-09-18T13:36:01Z</dcterms:created>
  <dcterms:modified xsi:type="dcterms:W3CDTF">2022-10-26T08:39:19Z</dcterms:modified>
</cp:coreProperties>
</file>