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dirty="0" smtClean="0"/>
              <a:t>マスタ タイトルの書式設定</a:t>
            </a:r>
            <a:endParaRPr kumimoji="1" lang="ja-JP" altLang="en-US" dirty="0"/>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smtClean="0"/>
              <a:t>マスタ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838200" y="365125"/>
            <a:ext cx="10515600" cy="58118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idx="1"/>
          </p:nvPr>
        </p:nvSpPr>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smtClean="0"/>
              <a:t>マスタ テキストの書式設定</a:t>
            </a:r>
            <a:endParaRPr kumimoji="1" lang="ja-JP" altLang="en-US" dirty="0" smtClean="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 テキストの書式設定</a:t>
            </a:r>
            <a:endParaRPr kumimoji="1" lang="ja-JP" altLang="en-US" dirty="0" smtClean="0"/>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 テキストの書式設定</a:t>
            </a:r>
            <a:endParaRPr kumimoji="1" lang="ja-JP" altLang="en-US" dirty="0" smtClean="0"/>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日付プレースホルダー 6"/>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dirty="0" smtClean="0"/>
              <a:t>マスタ タイトルの書式設定</a:t>
            </a:r>
            <a:endParaRPr kumimoji="1" lang="ja-JP" altLang="en-US" dirty="0"/>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smtClean="0"/>
              <a:t>マスタ テキストの書式設定</a:t>
            </a:r>
            <a:endParaRPr kumimoji="1" lang="ja-JP" altLang="en-US" dirty="0" smtClean="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dirty="0" smtClean="0"/>
              <a:t>マスタ タイトルの書式設定</a:t>
            </a:r>
            <a:endParaRPr kumimoji="1" lang="ja-JP" altLang="en-US" dirty="0"/>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D8928E-AA9A-4D89-BC1F-A2C05AB4BD92}"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形 4" descr="464d3b8f73a85eded0afc5c58aaae8c3"/>
          <p:cNvPicPr>
            <a:picLocks noChangeAspect="1"/>
          </p:cNvPicPr>
          <p:nvPr/>
        </p:nvPicPr>
        <p:blipFill>
          <a:blip r:embed="rId1"/>
          <a:stretch>
            <a:fillRect/>
          </a:stretch>
        </p:blipFill>
        <p:spPr>
          <a:xfrm>
            <a:off x="88900" y="-635"/>
            <a:ext cx="11990705" cy="6859270"/>
          </a:xfrm>
          <a:prstGeom prst="rect">
            <a:avLst/>
          </a:prstGeom>
        </p:spPr>
      </p:pic>
      <p:sp>
        <p:nvSpPr>
          <p:cNvPr id="14" name="テキスト ボックス 13"/>
          <p:cNvSpPr txBox="1"/>
          <p:nvPr/>
        </p:nvSpPr>
        <p:spPr>
          <a:xfrm>
            <a:off x="3203524" y="5633525"/>
            <a:ext cx="7421418" cy="1014730"/>
          </a:xfrm>
          <a:prstGeom prst="rect">
            <a:avLst/>
          </a:prstGeom>
          <a:noFill/>
        </p:spPr>
        <p:txBody>
          <a:bodyPr wrap="square">
            <a:spAutoFit/>
          </a:bodyPr>
          <a:lstStyle/>
          <a:p>
            <a:pPr algn="r"/>
            <a:r>
              <a:rPr lang="ja-JP" altLang="en-US" sz="2000" b="1" dirty="0"/>
              <a:t>令和　</a:t>
            </a:r>
            <a:r>
              <a:rPr lang="en-US" altLang="ja-JP" sz="2000" b="1" dirty="0"/>
              <a:t>4</a:t>
            </a:r>
            <a:r>
              <a:rPr lang="ja-JP" altLang="en-US" sz="2000" b="1" dirty="0"/>
              <a:t>年</a:t>
            </a:r>
            <a:r>
              <a:rPr lang="en-US" altLang="ja-JP" sz="2000" b="1" dirty="0"/>
              <a:t>10</a:t>
            </a:r>
            <a:r>
              <a:rPr lang="ja-JP" altLang="en-US" sz="2000" b="1" dirty="0"/>
              <a:t>月</a:t>
            </a:r>
            <a:r>
              <a:rPr lang="en-US" altLang="ja-JP" sz="2000" b="1" dirty="0"/>
              <a:t>27</a:t>
            </a:r>
            <a:r>
              <a:rPr lang="ja-JP" altLang="en-US" sz="2000" b="1" dirty="0"/>
              <a:t>日　</a:t>
            </a:r>
            <a:r>
              <a:rPr lang="en-US" altLang="ja-JP" sz="2000" b="1" dirty="0"/>
              <a:t>DragonFly</a:t>
            </a:r>
            <a:r>
              <a:rPr lang="ja-JP" altLang="en-US" sz="2000" b="1" dirty="0"/>
              <a:t>チャプター</a:t>
            </a:r>
            <a:endParaRPr lang="en-US" altLang="ja-JP" sz="2000" b="1" dirty="0"/>
          </a:p>
          <a:p>
            <a:pPr algn="r"/>
            <a:endParaRPr lang="en-US" altLang="ja-JP" sz="2000" b="1" dirty="0"/>
          </a:p>
          <a:p>
            <a:pPr algn="r"/>
            <a:r>
              <a:rPr lang="en-US" altLang="ja-JP" sz="2000" b="1" dirty="0"/>
              <a:t>KAKKY’s BAR</a:t>
            </a:r>
            <a:r>
              <a:rPr lang="ja-JP" altLang="en-US" sz="2000" b="1" dirty="0"/>
              <a:t>　柿木将志</a:t>
            </a:r>
            <a:endParaRPr lang="ja-JP" altLang="en-US" sz="2000" b="1" dirty="0"/>
          </a:p>
        </p:txBody>
      </p:sp>
      <p:sp>
        <p:nvSpPr>
          <p:cNvPr id="12" name="字幕 4"/>
          <p:cNvSpPr>
            <a:spLocks noGrp="1"/>
          </p:cNvSpPr>
          <p:nvPr>
            <p:ph type="subTitle" idx="1"/>
          </p:nvPr>
        </p:nvSpPr>
        <p:spPr>
          <a:xfrm>
            <a:off x="1156335" y="1421130"/>
            <a:ext cx="10700385" cy="4211955"/>
          </a:xfrm>
          <a:solidFill>
            <a:schemeClr val="bg1">
              <a:lumMod val="95000"/>
              <a:alpha val="50000"/>
            </a:schemeClr>
          </a:solidFill>
        </p:spPr>
        <p:txBody>
          <a:bodyPr>
            <a:normAutofit lnSpcReduction="20000"/>
          </a:bodyPr>
          <a:lstStyle/>
          <a:p>
            <a:pPr algn="l"/>
            <a:r>
              <a:rPr lang="ja-JP" altLang="en-US" sz="2800" b="1" dirty="0"/>
              <a:t>株式会社ハート・プランニング　木村 健悟　様</a:t>
            </a:r>
            <a:endParaRPr lang="ja-JP" altLang="en-US" sz="2800" b="1" dirty="0"/>
          </a:p>
          <a:p>
            <a:pPr algn="l"/>
            <a:endParaRPr lang="en-US" altLang="ja-JP" sz="1600" b="1" dirty="0"/>
          </a:p>
          <a:p>
            <a:pPr algn="l"/>
            <a:r>
              <a:rPr lang="ja-JP" altLang="en-US" sz="1800" b="1" dirty="0">
                <a:sym typeface="+mn-ea"/>
              </a:rPr>
              <a:t>株式会社ハート・プランニングの木村 健悟</a:t>
            </a:r>
            <a:r>
              <a:rPr lang="ja-JP" altLang="en-US" sz="1800" b="1" dirty="0"/>
              <a:t>さんを推薦いたします。</a:t>
            </a:r>
            <a:endParaRPr lang="en-US" altLang="ja-JP" sz="1800" b="1" dirty="0"/>
          </a:p>
          <a:p>
            <a:pPr algn="l"/>
            <a:r>
              <a:rPr lang="ja-JP" altLang="en-US" sz="1800" b="1" dirty="0">
                <a:sym typeface="+mn-ea"/>
              </a:rPr>
              <a:t>先日、倉敷のデニムビールこと、インディゴ麦物語のビールを購入し</a:t>
            </a:r>
            <a:endParaRPr lang="ja-JP" altLang="en-US" sz="1800" b="1" dirty="0">
              <a:sym typeface="+mn-ea"/>
            </a:endParaRPr>
          </a:p>
          <a:p>
            <a:pPr algn="l"/>
            <a:r>
              <a:rPr lang="ja-JP" altLang="en-US" sz="1800" b="1" dirty="0">
                <a:sym typeface="+mn-ea"/>
              </a:rPr>
              <a:t>お店の商品として置かせて頂きました。</a:t>
            </a:r>
            <a:endParaRPr lang="ja-JP" altLang="en-US" sz="1800" b="1" dirty="0">
              <a:sym typeface="+mn-ea"/>
            </a:endParaRPr>
          </a:p>
          <a:p>
            <a:pPr algn="l"/>
            <a:r>
              <a:rPr lang="ja-JP" altLang="en-US" sz="1800" b="1" dirty="0">
                <a:sym typeface="+mn-ea"/>
              </a:rPr>
              <a:t>自社は、県外から出張や旅行で岡山に来られる方がおられ、</a:t>
            </a:r>
            <a:endParaRPr lang="ja-JP" altLang="en-US" sz="1800" b="1" dirty="0">
              <a:sym typeface="+mn-ea"/>
            </a:endParaRPr>
          </a:p>
          <a:p>
            <a:pPr algn="l"/>
            <a:r>
              <a:rPr lang="ja-JP" altLang="en-US" sz="1800" b="1" dirty="0">
                <a:sym typeface="+mn-ea"/>
              </a:rPr>
              <a:t>岡山にしかないものを提供すると喜ばれます。</a:t>
            </a:r>
            <a:endParaRPr lang="ja-JP" altLang="en-US" sz="1800" b="1" dirty="0">
              <a:sym typeface="+mn-ea"/>
            </a:endParaRPr>
          </a:p>
          <a:p>
            <a:pPr algn="l"/>
            <a:r>
              <a:rPr lang="ja-JP" altLang="en-US" sz="1800" b="1" dirty="0">
                <a:sym typeface="+mn-ea"/>
              </a:rPr>
              <a:t>そのレパートリーとして置かせて頂いたのですが、まず色に感動され、</a:t>
            </a:r>
            <a:endParaRPr lang="ja-JP" altLang="en-US" sz="1800" b="1" dirty="0">
              <a:sym typeface="+mn-ea"/>
            </a:endParaRPr>
          </a:p>
          <a:p>
            <a:pPr algn="l"/>
            <a:r>
              <a:rPr lang="ja-JP" altLang="en-US" sz="1800" b="1" dirty="0">
                <a:sym typeface="+mn-ea"/>
              </a:rPr>
              <a:t>その色の元が着色料ではなく、クチナシ色素で健康に悪くない事にも驚かれ</a:t>
            </a:r>
            <a:endParaRPr lang="ja-JP" altLang="en-US" sz="1800" b="1" dirty="0">
              <a:sym typeface="+mn-ea"/>
            </a:endParaRPr>
          </a:p>
          <a:p>
            <a:pPr algn="l"/>
            <a:r>
              <a:rPr lang="ja-JP" altLang="en-US" sz="1800" b="1" dirty="0">
                <a:sym typeface="+mn-ea"/>
              </a:rPr>
              <a:t>とてもフルーティーな味に感動されます。ここまで、期待以上にお客様の心を鷲掴みしてくれる商品は</a:t>
            </a:r>
            <a:endParaRPr lang="ja-JP" altLang="en-US" sz="1800" b="1" dirty="0">
              <a:sym typeface="+mn-ea"/>
            </a:endParaRPr>
          </a:p>
          <a:p>
            <a:pPr algn="l"/>
            <a:r>
              <a:rPr lang="ja-JP" altLang="en-US" sz="1800" b="1" dirty="0">
                <a:sym typeface="+mn-ea"/>
              </a:rPr>
              <a:t>珍しく、お客様の満足度も上がり大変嬉しく思っています。</a:t>
            </a:r>
            <a:endParaRPr lang="ja-JP" altLang="en-US" sz="1800" b="1" dirty="0">
              <a:sym typeface="+mn-ea"/>
            </a:endParaRPr>
          </a:p>
          <a:p>
            <a:pPr algn="l"/>
            <a:r>
              <a:rPr lang="ja-JP" altLang="en-US" sz="1800" b="1" dirty="0"/>
              <a:t>お客様に喜んで頂ける商品販売をされている木村さんを推薦させて頂きます。</a:t>
            </a:r>
            <a:endParaRPr lang="ja-JP" altLang="en-US" sz="1800" b="1" dirty="0"/>
          </a:p>
        </p:txBody>
      </p:sp>
      <p:pic>
        <p:nvPicPr>
          <p:cNvPr id="2" name="図形 1" descr="960FD19D-9951-4DF1-A9B7-FCDC594B6F97"/>
          <p:cNvPicPr>
            <a:picLocks noChangeAspect="1"/>
          </p:cNvPicPr>
          <p:nvPr/>
        </p:nvPicPr>
        <p:blipFill>
          <a:blip r:embed="rId2"/>
          <a:stretch>
            <a:fillRect/>
          </a:stretch>
        </p:blipFill>
        <p:spPr>
          <a:xfrm>
            <a:off x="9027160" y="1421130"/>
            <a:ext cx="2159000" cy="2695575"/>
          </a:xfrm>
          <a:prstGeom prst="rect">
            <a:avLst/>
          </a:prstGeom>
        </p:spPr>
      </p:pic>
      <p:pic>
        <p:nvPicPr>
          <p:cNvPr id="3" name="図形 2" descr="KAKKY’s BAR写真２"/>
          <p:cNvPicPr>
            <a:picLocks noChangeAspect="1"/>
          </p:cNvPicPr>
          <p:nvPr/>
        </p:nvPicPr>
        <p:blipFill>
          <a:blip r:embed="rId3"/>
          <a:stretch>
            <a:fillRect/>
          </a:stretch>
        </p:blipFill>
        <p:spPr>
          <a:xfrm>
            <a:off x="10785475" y="5577205"/>
            <a:ext cx="1071245" cy="1071245"/>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366</Words>
  <Application>WPS Presentation</Application>
  <PresentationFormat>宽屏</PresentationFormat>
  <Paragraphs>17</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ＭＳ Ｐゴシック</vt:lpstr>
      <vt:lpstr>Wingdings</vt:lpstr>
      <vt:lpstr>Calibri</vt:lpstr>
      <vt:lpstr>Microsoft YaHei</vt:lpstr>
      <vt:lpstr>ＭＳ Ｐゴシック</vt:lpstr>
      <vt:lpstr>Arial Unicode MS</vt:lpstr>
      <vt:lpstr>Calibri Light</vt:lpstr>
      <vt:lpstr>Office テーマ</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kakky</dc:creator>
  <cp:lastModifiedBy>kakky</cp:lastModifiedBy>
  <cp:revision>4</cp:revision>
  <dcterms:created xsi:type="dcterms:W3CDTF">2022-09-26T11:56:00Z</dcterms:created>
  <dcterms:modified xsi:type="dcterms:W3CDTF">2022-10-27T01:25:08Z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1041-10.8.2.6704</vt:lpwstr>
  </property>
</Properties>
</file>