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dirty="0" smtClean="0"/>
              <a:t>マスタ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形 4" descr="464d3b8f73a85eded0afc5c58aaae8c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8900" y="-635"/>
            <a:ext cx="11990705" cy="6859270"/>
          </a:xfrm>
          <a:prstGeom prst="rect">
            <a:avLst/>
          </a:prstGeom>
        </p:spPr>
      </p:pic>
      <p:sp>
        <p:nvSpPr>
          <p:cNvPr id="14" name="テキスト ボックス 13"/>
          <p:cNvSpPr txBox="1"/>
          <p:nvPr/>
        </p:nvSpPr>
        <p:spPr>
          <a:xfrm>
            <a:off x="3203524" y="5633525"/>
            <a:ext cx="7421418" cy="10147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ja-JP" altLang="en-US" sz="2000" b="1" dirty="0"/>
              <a:t>令和　</a:t>
            </a:r>
            <a:r>
              <a:rPr lang="en-US" altLang="ja-JP" sz="2000" b="1" dirty="0"/>
              <a:t>4</a:t>
            </a:r>
            <a:r>
              <a:rPr lang="ja-JP" altLang="en-US" sz="2000" b="1" dirty="0"/>
              <a:t>年</a:t>
            </a:r>
            <a:r>
              <a:rPr lang="en-US" altLang="ja-JP" sz="2000" b="1" dirty="0"/>
              <a:t>10</a:t>
            </a:r>
            <a:r>
              <a:rPr lang="ja-JP" altLang="en-US" sz="2000" b="1" dirty="0"/>
              <a:t>月</a:t>
            </a:r>
            <a:r>
              <a:rPr lang="en-US" altLang="ja-JP" sz="2000" b="1" dirty="0"/>
              <a:t>27</a:t>
            </a:r>
            <a:r>
              <a:rPr lang="ja-JP" altLang="en-US" sz="2000" b="1" dirty="0"/>
              <a:t>日　</a:t>
            </a:r>
            <a:r>
              <a:rPr lang="en-US" altLang="ja-JP" sz="2000" b="1" dirty="0"/>
              <a:t>DragonFly</a:t>
            </a:r>
            <a:r>
              <a:rPr lang="ja-JP" altLang="en-US" sz="2000" b="1" dirty="0"/>
              <a:t>チャプター</a:t>
            </a:r>
            <a:endParaRPr lang="en-US" altLang="ja-JP" sz="2000" b="1" dirty="0"/>
          </a:p>
          <a:p>
            <a:pPr algn="r"/>
            <a:endParaRPr lang="en-US" altLang="ja-JP" sz="2000" b="1" dirty="0"/>
          </a:p>
          <a:p>
            <a:pPr algn="r"/>
            <a:r>
              <a:rPr lang="en-US" altLang="ja-JP" sz="2000" b="1" dirty="0"/>
              <a:t>KAKKY’s BAR</a:t>
            </a:r>
            <a:r>
              <a:rPr lang="ja-JP" altLang="en-US" sz="2000" b="1" dirty="0"/>
              <a:t>　柿木将志</a:t>
            </a:r>
            <a:endParaRPr lang="ja-JP" altLang="en-US" sz="2000" b="1" dirty="0"/>
          </a:p>
        </p:txBody>
      </p:sp>
      <p:sp>
        <p:nvSpPr>
          <p:cNvPr id="12" name="字幕 4"/>
          <p:cNvSpPr>
            <a:spLocks noGrp="1"/>
          </p:cNvSpPr>
          <p:nvPr>
            <p:ph type="subTitle" idx="1"/>
          </p:nvPr>
        </p:nvSpPr>
        <p:spPr>
          <a:xfrm>
            <a:off x="1156335" y="1421130"/>
            <a:ext cx="10700385" cy="4211955"/>
          </a:xfrm>
          <a:solidFill>
            <a:schemeClr val="bg1">
              <a:lumMod val="95000"/>
              <a:alpha val="50000"/>
            </a:schemeClr>
          </a:solidFill>
        </p:spPr>
        <p:txBody>
          <a:bodyPr>
            <a:normAutofit lnSpcReduction="20000"/>
          </a:bodyPr>
          <a:lstStyle/>
          <a:p>
            <a:pPr algn="l"/>
            <a:r>
              <a:rPr lang="ja-JP" altLang="en-US" sz="2800" b="1" dirty="0"/>
              <a:t>立岡靴工房　立岡 海人　様</a:t>
            </a:r>
            <a:endParaRPr lang="ja-JP" altLang="en-US" sz="2800" b="1" dirty="0"/>
          </a:p>
          <a:p>
            <a:pPr algn="l"/>
            <a:endParaRPr lang="en-US" altLang="ja-JP" sz="1600" b="1" dirty="0"/>
          </a:p>
          <a:p>
            <a:pPr algn="l"/>
            <a:r>
              <a:rPr lang="ja-JP" altLang="en-US" sz="1800" b="1" dirty="0">
                <a:sym typeface="+mn-ea"/>
              </a:rPr>
              <a:t>立岡靴工房　立岡 海人</a:t>
            </a:r>
            <a:r>
              <a:rPr lang="ja-JP" altLang="en-US" sz="1800" b="1" dirty="0"/>
              <a:t>さんを推薦いたします。</a:t>
            </a:r>
            <a:endParaRPr lang="en-US" altLang="ja-JP" sz="1800" b="1" dirty="0"/>
          </a:p>
          <a:p>
            <a:pPr algn="l"/>
            <a:r>
              <a:rPr lang="ja-JP" altLang="en-US" sz="1800" b="1" dirty="0">
                <a:sym typeface="+mn-ea"/>
              </a:rPr>
              <a:t>先日、靴好きなお客様を紹介し、対応して頂きました。</a:t>
            </a:r>
            <a:endParaRPr lang="ja-JP" altLang="en-US" sz="1800" b="1" dirty="0">
              <a:sym typeface="+mn-ea"/>
            </a:endParaRPr>
          </a:p>
          <a:p>
            <a:pPr algn="l"/>
            <a:r>
              <a:rPr lang="ja-JP" altLang="en-US" sz="1800" b="1" dirty="0">
                <a:sym typeface="+mn-ea"/>
              </a:rPr>
              <a:t>その方は、以前靴修理のお店に靴修理を依頼しました。</a:t>
            </a:r>
            <a:endParaRPr lang="ja-JP" altLang="en-US" sz="1800" b="1" dirty="0">
              <a:sym typeface="+mn-ea"/>
            </a:endParaRPr>
          </a:p>
          <a:p>
            <a:pPr algn="l"/>
            <a:r>
              <a:rPr lang="ja-JP" altLang="en-US" sz="1800" b="1" dirty="0">
                <a:sym typeface="+mn-ea"/>
              </a:rPr>
              <a:t>修理から返ってきた靴は、素人から見ても、とても良い出来栄えではなく、</a:t>
            </a:r>
            <a:endParaRPr lang="ja-JP" altLang="en-US" sz="1800" b="1" dirty="0">
              <a:sym typeface="+mn-ea"/>
            </a:endParaRPr>
          </a:p>
          <a:p>
            <a:pPr algn="l"/>
            <a:r>
              <a:rPr lang="ja-JP" altLang="en-US" sz="1800" b="1" dirty="0">
                <a:sym typeface="+mn-ea"/>
              </a:rPr>
              <a:t>それ以降靴修理を依頼するのが恐くなっていたそうです。</a:t>
            </a:r>
            <a:endParaRPr lang="ja-JP" altLang="en-US" sz="1800" b="1" dirty="0">
              <a:sym typeface="+mn-ea"/>
            </a:endParaRPr>
          </a:p>
          <a:p>
            <a:pPr algn="l"/>
            <a:r>
              <a:rPr lang="ja-JP" altLang="en-US" sz="1800" b="1" dirty="0">
                <a:sym typeface="+mn-ea"/>
              </a:rPr>
              <a:t>そんな時、立岡さんに修理をお願いし直して頂きました。</a:t>
            </a:r>
            <a:endParaRPr lang="ja-JP" altLang="en-US" sz="1800" b="1" dirty="0">
              <a:sym typeface="+mn-ea"/>
            </a:endParaRPr>
          </a:p>
          <a:p>
            <a:pPr algn="l"/>
            <a:r>
              <a:rPr lang="ja-JP" altLang="en-US" sz="1800" b="1" dirty="0">
                <a:sym typeface="+mn-ea"/>
              </a:rPr>
              <a:t>修理の際の対応や仕事の丁寧さ、仕事に対する思いなど、</a:t>
            </a:r>
            <a:endParaRPr lang="ja-JP" altLang="en-US" sz="1800" b="1" dirty="0">
              <a:sym typeface="+mn-ea"/>
            </a:endParaRPr>
          </a:p>
          <a:p>
            <a:pPr algn="l"/>
            <a:r>
              <a:rPr lang="ja-JP" altLang="en-US" sz="1800" b="1" dirty="0">
                <a:sym typeface="+mn-ea"/>
              </a:rPr>
              <a:t>安心して任せられる、永いお付き合いをしていきたいと思ったそうです。</a:t>
            </a:r>
            <a:endParaRPr lang="ja-JP" altLang="en-US" sz="1800" b="1" dirty="0">
              <a:sym typeface="+mn-ea"/>
            </a:endParaRPr>
          </a:p>
          <a:p>
            <a:pPr algn="l"/>
            <a:r>
              <a:rPr lang="ja-JP" altLang="en-US" sz="1800" b="1" dirty="0">
                <a:sym typeface="+mn-ea"/>
              </a:rPr>
              <a:t>私もその話を聞き、とても嬉しく思いました。</a:t>
            </a:r>
            <a:endParaRPr lang="ja-JP" altLang="en-US" sz="1800" b="1" dirty="0">
              <a:sym typeface="+mn-ea"/>
            </a:endParaRPr>
          </a:p>
          <a:p>
            <a:pPr algn="l"/>
            <a:r>
              <a:rPr lang="ja-JP" altLang="en-US" sz="1800" b="1" dirty="0"/>
              <a:t>お客様に喜んで頂けるサービス提供をされている立岡さんを推薦させて頂きます。</a:t>
            </a:r>
            <a:endParaRPr lang="ja-JP" altLang="en-US" sz="1800" b="1" dirty="0"/>
          </a:p>
        </p:txBody>
      </p:sp>
      <p:pic>
        <p:nvPicPr>
          <p:cNvPr id="2" name="図形 1" descr="IMG_586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63610" y="1960880"/>
            <a:ext cx="3173730" cy="2378075"/>
          </a:xfrm>
          <a:prstGeom prst="rect">
            <a:avLst/>
          </a:prstGeom>
        </p:spPr>
      </p:pic>
      <p:pic>
        <p:nvPicPr>
          <p:cNvPr id="3" name="図形 2" descr="KAKKY’s BAR写真２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85475" y="5577205"/>
            <a:ext cx="1071245" cy="107124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330</Words>
  <Application>WPS Presentation</Application>
  <PresentationFormat>宽屏</PresentationFormat>
  <Paragraphs>17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ＭＳ Ｐゴシック</vt:lpstr>
      <vt:lpstr>Wingdings</vt:lpstr>
      <vt:lpstr>Calibri</vt:lpstr>
      <vt:lpstr>Microsoft YaHei</vt:lpstr>
      <vt:lpstr>ＭＳ Ｐゴシック</vt:lpstr>
      <vt:lpstr>Arial Unicode MS</vt:lpstr>
      <vt:lpstr>Calibri Light</vt:lpstr>
      <vt:lpstr>Office テーマ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kakky</dc:creator>
  <cp:lastModifiedBy>kakky</cp:lastModifiedBy>
  <cp:revision>2</cp:revision>
  <dcterms:created xsi:type="dcterms:W3CDTF">2022-10-26T17:48:00Z</dcterms:created>
  <dcterms:modified xsi:type="dcterms:W3CDTF">2022-10-27T01:25:04Z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1041-10.8.2.6704</vt:lpwstr>
  </property>
</Properties>
</file>