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3" r:id="rId4"/>
  </p:sldMasterIdLst>
  <p:notesMasterIdLst>
    <p:notesMasterId r:id="rId6"/>
  </p:notesMasterIdLst>
  <p:handoutMasterIdLst>
    <p:handoutMasterId r:id="rId7"/>
  </p:handoutMasterIdLst>
  <p:sldIdLst>
    <p:sldId id="316" r:id="rId5"/>
  </p:sldIdLst>
  <p:sldSz cx="12192000" cy="6858000"/>
  <p:notesSz cx="6858000" cy="9144000"/>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902" autoAdjust="0"/>
  </p:normalViewPr>
  <p:slideViewPr>
    <p:cSldViewPr snapToGrid="0">
      <p:cViewPr varScale="1">
        <p:scale>
          <a:sx n="85" d="100"/>
          <a:sy n="85" d="100"/>
        </p:scale>
        <p:origin x="48" y="234"/>
      </p:cViewPr>
      <p:guideLst/>
    </p:cSldViewPr>
  </p:slideViewPr>
  <p:outlineViewPr>
    <p:cViewPr>
      <p:scale>
        <a:sx n="33" d="100"/>
        <a:sy n="33" d="100"/>
      </p:scale>
      <p:origin x="0" y="-974"/>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123" d="100"/>
          <a:sy n="123" d="100"/>
        </p:scale>
        <p:origin x="497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森川 幸子" userId="2c36b073d8d3e0bb" providerId="LiveId" clId="{A229EF0F-95EB-4A1C-A573-7D135A4681AC}"/>
    <pc:docChg chg="undo custSel modSld">
      <pc:chgData name="森川 幸子" userId="2c36b073d8d3e0bb" providerId="LiveId" clId="{A229EF0F-95EB-4A1C-A573-7D135A4681AC}" dt="2022-10-28T07:38:23.961" v="699" actId="14100"/>
      <pc:docMkLst>
        <pc:docMk/>
      </pc:docMkLst>
      <pc:sldChg chg="delSp modSp mod">
        <pc:chgData name="森川 幸子" userId="2c36b073d8d3e0bb" providerId="LiveId" clId="{A229EF0F-95EB-4A1C-A573-7D135A4681AC}" dt="2022-10-28T07:38:23.961" v="699" actId="14100"/>
        <pc:sldMkLst>
          <pc:docMk/>
          <pc:sldMk cId="242679285" sldId="316"/>
        </pc:sldMkLst>
        <pc:spChg chg="mod">
          <ac:chgData name="森川 幸子" userId="2c36b073d8d3e0bb" providerId="LiveId" clId="{A229EF0F-95EB-4A1C-A573-7D135A4681AC}" dt="2022-10-28T07:38:13.049" v="697" actId="14100"/>
          <ac:spMkLst>
            <pc:docMk/>
            <pc:sldMk cId="242679285" sldId="316"/>
            <ac:spMk id="2" creationId="{E9DE7603-3FE5-4D68-8FC7-506A843BD8DD}"/>
          </ac:spMkLst>
        </pc:spChg>
        <pc:spChg chg="mod">
          <ac:chgData name="森川 幸子" userId="2c36b073d8d3e0bb" providerId="LiveId" clId="{A229EF0F-95EB-4A1C-A573-7D135A4681AC}" dt="2022-10-28T07:38:23.961" v="699" actId="14100"/>
          <ac:spMkLst>
            <pc:docMk/>
            <pc:sldMk cId="242679285" sldId="316"/>
            <ac:spMk id="3" creationId="{5F736FE2-3052-4AA9-A15D-DC9479876A48}"/>
          </ac:spMkLst>
        </pc:spChg>
        <pc:spChg chg="del mod">
          <ac:chgData name="森川 幸子" userId="2c36b073d8d3e0bb" providerId="LiveId" clId="{A229EF0F-95EB-4A1C-A573-7D135A4681AC}" dt="2022-10-28T07:31:12.799" v="473" actId="21"/>
          <ac:spMkLst>
            <pc:docMk/>
            <pc:sldMk cId="242679285" sldId="316"/>
            <ac:spMk id="13" creationId="{444BE950-5FEE-4C80-A05C-7C12657DFBA7}"/>
          </ac:spMkLst>
        </pc:spChg>
        <pc:spChg chg="del mod">
          <ac:chgData name="森川 幸子" userId="2c36b073d8d3e0bb" providerId="LiveId" clId="{A229EF0F-95EB-4A1C-A573-7D135A4681AC}" dt="2022-10-28T07:31:06.611" v="472" actId="21"/>
          <ac:spMkLst>
            <pc:docMk/>
            <pc:sldMk cId="242679285" sldId="316"/>
            <ac:spMk id="14" creationId="{9158A729-7C01-4F67-AE42-3F49712016BC}"/>
          </ac:spMkLst>
        </pc:spChg>
        <pc:spChg chg="del mod">
          <ac:chgData name="森川 幸子" userId="2c36b073d8d3e0bb" providerId="LiveId" clId="{A229EF0F-95EB-4A1C-A573-7D135A4681AC}" dt="2022-10-28T07:31:20.441" v="474" actId="21"/>
          <ac:spMkLst>
            <pc:docMk/>
            <pc:sldMk cId="242679285" sldId="316"/>
            <ac:spMk id="15" creationId="{511D5E5B-4DDF-42C6-8BE2-5EEC3D939947}"/>
          </ac:spMkLst>
        </pc:spChg>
        <pc:spChg chg="mod">
          <ac:chgData name="森川 幸子" userId="2c36b073d8d3e0bb" providerId="LiveId" clId="{A229EF0F-95EB-4A1C-A573-7D135A4681AC}" dt="2022-10-27T14:49:40.016" v="5" actId="20577"/>
          <ac:spMkLst>
            <pc:docMk/>
            <pc:sldMk cId="242679285" sldId="316"/>
            <ac:spMk id="27" creationId="{EEF01AAF-E1A3-003F-5918-9F67EB176E8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8429615-42EC-4A75-BF7D-A6B0BDBB37B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121F517-370E-426D-8CD2-CBB387C337F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EFDCC1-05E2-45B7-996D-58EF7B6239A4}" type="datetime1">
              <a:rPr kumimoji="1" lang="ja-JP" altLang="en-US" smtClean="0"/>
              <a:t>2022/10/28</a:t>
            </a:fld>
            <a:endParaRPr kumimoji="1" lang="ja-JP" altLang="en-US"/>
          </a:p>
        </p:txBody>
      </p:sp>
      <p:sp>
        <p:nvSpPr>
          <p:cNvPr id="4" name="フッター プレースホルダー 3">
            <a:extLst>
              <a:ext uri="{FF2B5EF4-FFF2-40B4-BE49-F238E27FC236}">
                <a16:creationId xmlns:a16="http://schemas.microsoft.com/office/drawing/2014/main" id="{234E090F-D8C2-4631-A857-E7D8A44D101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6718E05-6AE0-40D8-BA9C-53BE7F9B31D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5D976D-350B-4F05-A6B8-477FB6E1DF21}" type="slidenum">
              <a:rPr kumimoji="1" lang="ja-JP" altLang="en-US" smtClean="0"/>
              <a:t>‹#›</a:t>
            </a:fld>
            <a:endParaRPr kumimoji="1" lang="ja-JP" altLang="en-US"/>
          </a:p>
        </p:txBody>
      </p:sp>
    </p:spTree>
    <p:extLst>
      <p:ext uri="{BB962C8B-B14F-4D97-AF65-F5344CB8AC3E}">
        <p14:creationId xmlns:p14="http://schemas.microsoft.com/office/powerpoint/2010/main" val="223770265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dirty="0"/>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6D06FF59-F48B-4A55-9BEC-96614A01AF93}" type="datetime1">
              <a:rPr lang="ja-JP" altLang="en-US" smtClean="0"/>
              <a:t>2022/10/28</a:t>
            </a:fld>
            <a:endParaRPr lang="ja-JP"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ja-JP" dirty="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t>クリックしてマスター テキストのスタイルを編集</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dirty="0"/>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DC92804-03A6-47F6-A893-4DDB8903A808}" type="slidenum">
              <a:rPr lang="ja-JP" smtClean="0"/>
              <a:t>‹#›</a:t>
            </a:fld>
            <a:endParaRPr lang="ja-JP" dirty="0"/>
          </a:p>
        </p:txBody>
      </p:sp>
    </p:spTree>
    <p:extLst>
      <p:ext uri="{BB962C8B-B14F-4D97-AF65-F5344CB8AC3E}">
        <p14:creationId xmlns:p14="http://schemas.microsoft.com/office/powerpoint/2010/main" val="2944717359"/>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タイトル">
    <p:spTree>
      <p:nvGrpSpPr>
        <p:cNvPr id="1" name=""/>
        <p:cNvGrpSpPr/>
        <p:nvPr/>
      </p:nvGrpSpPr>
      <p:grpSpPr>
        <a:xfrm>
          <a:off x="0" y="0"/>
          <a:ext cx="0" cy="0"/>
          <a:chOff x="0" y="0"/>
          <a:chExt cx="0" cy="0"/>
        </a:xfrm>
      </p:grpSpPr>
      <p:sp>
        <p:nvSpPr>
          <p:cNvPr id="13" name="長方形 12">
            <a:extLst>
              <a:ext uri="{FF2B5EF4-FFF2-40B4-BE49-F238E27FC236}">
                <a16:creationId xmlns:a16="http://schemas.microsoft.com/office/drawing/2014/main" id="{BC3AFB24-9188-4C0A-A512-E59E6F17DCAF}"/>
              </a:ext>
              <a:ext uri="{C183D7F6-B498-43B3-948B-1728B52AA6E4}">
                <adec:decorative xmlns:adec="http://schemas.microsoft.com/office/drawing/2017/decorative" val="1"/>
              </a:ext>
            </a:extLst>
          </p:cNvPr>
          <p:cNvSpPr/>
          <p:nvPr userDrawn="1"/>
        </p:nvSpPr>
        <p:spPr>
          <a:xfrm rot="10800000">
            <a:off x="4565" y="4294290"/>
            <a:ext cx="12188952" cy="2586866"/>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dirty="0"/>
          </a:p>
        </p:txBody>
      </p:sp>
      <p:sp>
        <p:nvSpPr>
          <p:cNvPr id="6" name="長方形 5">
            <a:extLst>
              <a:ext uri="{FF2B5EF4-FFF2-40B4-BE49-F238E27FC236}">
                <a16:creationId xmlns:a16="http://schemas.microsoft.com/office/drawing/2014/main" id="{14D31D73-6FE4-4E4B-8D0B-E55FABBFA92B}"/>
              </a:ext>
              <a:ext uri="{C183D7F6-B498-43B3-948B-1728B52AA6E4}">
                <adec:decorative xmlns:adec="http://schemas.microsoft.com/office/drawing/2017/decorative" val="1"/>
              </a:ext>
            </a:extLst>
          </p:cNvPr>
          <p:cNvSpPr/>
          <p:nvPr userDrawn="1"/>
        </p:nvSpPr>
        <p:spPr>
          <a:xfrm rot="10800000">
            <a:off x="1524" y="4294290"/>
            <a:ext cx="12188952" cy="2586866"/>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dirty="0"/>
          </a:p>
        </p:txBody>
      </p:sp>
      <p:sp>
        <p:nvSpPr>
          <p:cNvPr id="7" name="タイトル 1">
            <a:extLst>
              <a:ext uri="{FF2B5EF4-FFF2-40B4-BE49-F238E27FC236}">
                <a16:creationId xmlns:a16="http://schemas.microsoft.com/office/drawing/2014/main" id="{39A9F4D9-AE67-4B73-8B27-FD437564D7A6}"/>
              </a:ext>
            </a:extLst>
          </p:cNvPr>
          <p:cNvSpPr>
            <a:spLocks noGrp="1"/>
          </p:cNvSpPr>
          <p:nvPr>
            <p:ph type="ctrTitle"/>
          </p:nvPr>
        </p:nvSpPr>
        <p:spPr>
          <a:xfrm>
            <a:off x="422899" y="4476329"/>
            <a:ext cx="6467547" cy="1558680"/>
          </a:xfrm>
        </p:spPr>
        <p:txBody>
          <a:bodyPr rtlCol="0" anchor="ctr" anchorCtr="0">
            <a:normAutofit/>
          </a:bodyPr>
          <a:lstStyle/>
          <a:p>
            <a:pPr algn="l" rtl="0">
              <a:lnSpc>
                <a:spcPts val="5800"/>
              </a:lnSpc>
            </a:pPr>
            <a:r>
              <a:rPr lang="ja-JP" altLang="en-US" sz="4800"/>
              <a:t>マスター タイトルの書式設定</a:t>
            </a:r>
            <a:endParaRPr lang="ja-JP" sz="4800" dirty="0"/>
          </a:p>
        </p:txBody>
      </p:sp>
      <p:sp>
        <p:nvSpPr>
          <p:cNvPr id="8" name="サブタイトル 24">
            <a:extLst>
              <a:ext uri="{FF2B5EF4-FFF2-40B4-BE49-F238E27FC236}">
                <a16:creationId xmlns:a16="http://schemas.microsoft.com/office/drawing/2014/main" id="{2A23FDD6-741A-4F02-B44B-70D85FCF5325}"/>
              </a:ext>
            </a:extLst>
          </p:cNvPr>
          <p:cNvSpPr>
            <a:spLocks noGrp="1"/>
          </p:cNvSpPr>
          <p:nvPr>
            <p:ph type="subTitle" idx="1"/>
          </p:nvPr>
        </p:nvSpPr>
        <p:spPr>
          <a:xfrm>
            <a:off x="7096924" y="4476328"/>
            <a:ext cx="4046957" cy="1558673"/>
          </a:xfrm>
        </p:spPr>
        <p:txBody>
          <a:bodyPr rtlCol="0" anchor="ctr">
            <a:normAutofit/>
          </a:bodyPr>
          <a:lstStyle>
            <a:lvl1pPr>
              <a:buNone/>
              <a:defRPr/>
            </a:lvl1pPr>
          </a:lstStyle>
          <a:p>
            <a:pPr algn="l" rtl="0">
              <a:lnSpc>
                <a:spcPts val="3200"/>
              </a:lnSpc>
            </a:pPr>
            <a:r>
              <a:rPr lang="ja-JP" altLang="en-US" sz="2200"/>
              <a:t>マスター サブタイトルの書式設定</a:t>
            </a:r>
            <a:endParaRPr lang="ja-JP" sz="2200" dirty="0"/>
          </a:p>
        </p:txBody>
      </p:sp>
      <p:sp>
        <p:nvSpPr>
          <p:cNvPr id="11" name="図プレースホルダー 10">
            <a:extLst>
              <a:ext uri="{FF2B5EF4-FFF2-40B4-BE49-F238E27FC236}">
                <a16:creationId xmlns:a16="http://schemas.microsoft.com/office/drawing/2014/main" id="{8942B78C-790E-4881-96BA-169A876C67F3}"/>
              </a:ext>
            </a:extLst>
          </p:cNvPr>
          <p:cNvSpPr>
            <a:spLocks noGrp="1"/>
          </p:cNvSpPr>
          <p:nvPr>
            <p:ph type="pic" sz="quarter" idx="13"/>
          </p:nvPr>
        </p:nvSpPr>
        <p:spPr>
          <a:xfrm>
            <a:off x="1524" y="0"/>
            <a:ext cx="12188952" cy="4271133"/>
          </a:xfrm>
          <a:solidFill>
            <a:schemeClr val="accent3"/>
          </a:solidFill>
        </p:spPr>
        <p:txBody>
          <a:bodyPr rtlCol="0"/>
          <a:lstStyle/>
          <a:p>
            <a:pPr rtl="0"/>
            <a:r>
              <a:rPr lang="ja-JP" altLang="en-US"/>
              <a:t>アイコンをクリックして図を追加</a:t>
            </a:r>
            <a:endParaRPr lang="ja-JP" dirty="0"/>
          </a:p>
        </p:txBody>
      </p:sp>
      <p:sp>
        <p:nvSpPr>
          <p:cNvPr id="9" name="長方形 8">
            <a:extLst>
              <a:ext uri="{FF2B5EF4-FFF2-40B4-BE49-F238E27FC236}">
                <a16:creationId xmlns:a16="http://schemas.microsoft.com/office/drawing/2014/main" id="{92381543-EC92-42BD-A142-81963D4273D5}"/>
              </a:ext>
              <a:ext uri="{C183D7F6-B498-43B3-948B-1728B52AA6E4}">
                <adec:decorative xmlns:adec="http://schemas.microsoft.com/office/drawing/2017/decorative" val="1"/>
              </a:ext>
            </a:extLst>
          </p:cNvPr>
          <p:cNvSpPr/>
          <p:nvPr userDrawn="1"/>
        </p:nvSpPr>
        <p:spPr>
          <a:xfrm rot="10800000">
            <a:off x="11494040" y="4274977"/>
            <a:ext cx="699477" cy="1898809"/>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ja-JP"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cxnSp>
        <p:nvCxnSpPr>
          <p:cNvPr id="15" name="直線​​コネクタ(S) 14">
            <a:extLst>
              <a:ext uri="{FF2B5EF4-FFF2-40B4-BE49-F238E27FC236}">
                <a16:creationId xmlns:a16="http://schemas.microsoft.com/office/drawing/2014/main" id="{8A28D3FB-54EA-410D-A062-8F118E5D0CD7}"/>
              </a:ext>
              <a:ext uri="{C183D7F6-B498-43B3-948B-1728B52AA6E4}">
                <adec:decorative xmlns:adec="http://schemas.microsoft.com/office/drawing/2017/decorative" val="1"/>
              </a:ext>
            </a:extLst>
          </p:cNvPr>
          <p:cNvCxnSpPr>
            <a:cxnSpLocks/>
          </p:cNvCxnSpPr>
          <p:nvPr userDrawn="1"/>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S) 16">
            <a:extLst>
              <a:ext uri="{FF2B5EF4-FFF2-40B4-BE49-F238E27FC236}">
                <a16:creationId xmlns:a16="http://schemas.microsoft.com/office/drawing/2014/main" id="{6593477A-1279-4BCC-8257-14CC2361F898}"/>
              </a:ext>
              <a:ext uri="{C183D7F6-B498-43B3-948B-1728B52AA6E4}">
                <adec:decorative xmlns:adec="http://schemas.microsoft.com/office/drawing/2017/decorative" val="1"/>
              </a:ext>
            </a:extLst>
          </p:cNvPr>
          <p:cNvCxnSpPr>
            <a:cxnSpLocks/>
          </p:cNvCxnSpPr>
          <p:nvPr userDrawn="1"/>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646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2_サマリー">
    <p:spTree>
      <p:nvGrpSpPr>
        <p:cNvPr id="1" name=""/>
        <p:cNvGrpSpPr/>
        <p:nvPr/>
      </p:nvGrpSpPr>
      <p:grpSpPr>
        <a:xfrm>
          <a:off x="0" y="0"/>
          <a:ext cx="0" cy="0"/>
          <a:chOff x="0" y="0"/>
          <a:chExt cx="0" cy="0"/>
        </a:xfrm>
      </p:grpSpPr>
      <p:sp useBgFill="1">
        <p:nvSpPr>
          <p:cNvPr id="5" name="長方形 4">
            <a:extLst>
              <a:ext uri="{FF2B5EF4-FFF2-40B4-BE49-F238E27FC236}">
                <a16:creationId xmlns:a16="http://schemas.microsoft.com/office/drawing/2014/main" id="{7BDB087A-3DA7-4017-A5B1-F130DC91FB35}"/>
              </a:ext>
              <a:ext uri="{C183D7F6-B498-43B3-948B-1728B52AA6E4}">
                <adec:decorative xmlns:adec="http://schemas.microsoft.com/office/drawing/2017/decorative" val="1"/>
              </a:ext>
            </a:extLst>
          </p:cNvPr>
          <p:cNvSpPr/>
          <p:nvPr userDrawn="1"/>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ja-JP" dirty="0"/>
          </a:p>
        </p:txBody>
      </p:sp>
      <p:sp>
        <p:nvSpPr>
          <p:cNvPr id="7" name="長方形 6">
            <a:extLst>
              <a:ext uri="{FF2B5EF4-FFF2-40B4-BE49-F238E27FC236}">
                <a16:creationId xmlns:a16="http://schemas.microsoft.com/office/drawing/2014/main" id="{BAF5A401-D6B7-4962-876B-5DB5840E4F93}"/>
              </a:ext>
              <a:ext uri="{C183D7F6-B498-43B3-948B-1728B52AA6E4}">
                <adec:decorative xmlns:adec="http://schemas.microsoft.com/office/drawing/2017/decorative" val="1"/>
              </a:ext>
            </a:extLst>
          </p:cNvPr>
          <p:cNvSpPr/>
          <p:nvPr userDrawn="1"/>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dirty="0"/>
          </a:p>
        </p:txBody>
      </p:sp>
      <p:sp>
        <p:nvSpPr>
          <p:cNvPr id="8" name="タイトル 1">
            <a:extLst>
              <a:ext uri="{FF2B5EF4-FFF2-40B4-BE49-F238E27FC236}">
                <a16:creationId xmlns:a16="http://schemas.microsoft.com/office/drawing/2014/main" id="{9B907326-D737-439C-9190-476F49A50994}"/>
              </a:ext>
            </a:extLst>
          </p:cNvPr>
          <p:cNvSpPr>
            <a:spLocks noGrp="1"/>
          </p:cNvSpPr>
          <p:nvPr>
            <p:ph type="title"/>
          </p:nvPr>
        </p:nvSpPr>
        <p:spPr>
          <a:xfrm>
            <a:off x="422145" y="539496"/>
            <a:ext cx="4907908" cy="2640432"/>
          </a:xfrm>
        </p:spPr>
        <p:txBody>
          <a:bodyPr rtlCol="0" anchor="t">
            <a:normAutofit/>
          </a:bodyPr>
          <a:lstStyle/>
          <a:p>
            <a:pPr rtl="0"/>
            <a:r>
              <a:rPr lang="ja-JP" altLang="en-US" sz="4800">
                <a:solidFill>
                  <a:schemeClr val="tx1"/>
                </a:solidFill>
              </a:rPr>
              <a:t>マスター タイトルの書式設定</a:t>
            </a:r>
            <a:endParaRPr lang="ja-JP" sz="4800" dirty="0">
              <a:solidFill>
                <a:schemeClr val="tx1"/>
              </a:solidFill>
            </a:endParaRPr>
          </a:p>
        </p:txBody>
      </p:sp>
      <p:sp>
        <p:nvSpPr>
          <p:cNvPr id="9" name="コンテンツ プレースホルダー 2">
            <a:extLst>
              <a:ext uri="{FF2B5EF4-FFF2-40B4-BE49-F238E27FC236}">
                <a16:creationId xmlns:a16="http://schemas.microsoft.com/office/drawing/2014/main" id="{00B68F67-401D-47DB-8256-A99FC6E99F6C}"/>
              </a:ext>
            </a:extLst>
          </p:cNvPr>
          <p:cNvSpPr>
            <a:spLocks noGrp="1"/>
          </p:cNvSpPr>
          <p:nvPr>
            <p:ph idx="1"/>
          </p:nvPr>
        </p:nvSpPr>
        <p:spPr>
          <a:xfrm>
            <a:off x="5583401" y="539496"/>
            <a:ext cx="4956417" cy="2640432"/>
          </a:xfrm>
        </p:spPr>
        <p:txBody>
          <a:bodyPr rtlCol="0" anchor="t" anchorCtr="0">
            <a:normAutofit/>
          </a:bodyPr>
          <a:lstStyle>
            <a:lvl1pPr marL="0" indent="0">
              <a:buNone/>
              <a:defRPr/>
            </a:lvl1pPr>
          </a:lstStyle>
          <a:p>
            <a:pPr lvl="0" rtl="0">
              <a:lnSpc>
                <a:spcPts val="2800"/>
              </a:lnSpc>
            </a:pPr>
            <a:r>
              <a:rPr lang="ja-JP" altLang="en-US" sz="1800">
                <a:solidFill>
                  <a:schemeClr val="tx1"/>
                </a:solidFill>
              </a:rPr>
              <a:t>マスター テキストの書式設定</a:t>
            </a:r>
          </a:p>
        </p:txBody>
      </p:sp>
      <p:sp>
        <p:nvSpPr>
          <p:cNvPr id="15" name="図プレースホルダー 14">
            <a:extLst>
              <a:ext uri="{FF2B5EF4-FFF2-40B4-BE49-F238E27FC236}">
                <a16:creationId xmlns:a16="http://schemas.microsoft.com/office/drawing/2014/main" id="{7F752DB1-6A0B-4783-9C40-800940EAFCFE}"/>
              </a:ext>
            </a:extLst>
          </p:cNvPr>
          <p:cNvSpPr>
            <a:spLocks noGrp="1"/>
          </p:cNvSpPr>
          <p:nvPr>
            <p:ph type="pic" sz="quarter" idx="13"/>
          </p:nvPr>
        </p:nvSpPr>
        <p:spPr>
          <a:xfrm>
            <a:off x="420624" y="3355848"/>
            <a:ext cx="5230368" cy="2816352"/>
          </a:xfrm>
          <a:solidFill>
            <a:schemeClr val="accent3"/>
          </a:solidFill>
        </p:spPr>
        <p:txBody>
          <a:bodyPr rtlCol="0"/>
          <a:lstStyle/>
          <a:p>
            <a:pPr rtl="0"/>
            <a:r>
              <a:rPr lang="ja-JP" altLang="en-US"/>
              <a:t>アイコンをクリックして図を追加</a:t>
            </a:r>
            <a:endParaRPr lang="ja-JP" dirty="0"/>
          </a:p>
        </p:txBody>
      </p:sp>
      <p:sp>
        <p:nvSpPr>
          <p:cNvPr id="16" name="図プレースホルダー 14">
            <a:extLst>
              <a:ext uri="{FF2B5EF4-FFF2-40B4-BE49-F238E27FC236}">
                <a16:creationId xmlns:a16="http://schemas.microsoft.com/office/drawing/2014/main" id="{4F09D8BB-76EC-4BB5-8860-21FBB2990A2D}"/>
              </a:ext>
            </a:extLst>
          </p:cNvPr>
          <p:cNvSpPr>
            <a:spLocks noGrp="1"/>
          </p:cNvSpPr>
          <p:nvPr>
            <p:ph type="pic" sz="quarter" idx="14"/>
          </p:nvPr>
        </p:nvSpPr>
        <p:spPr>
          <a:xfrm>
            <a:off x="5650992" y="3355848"/>
            <a:ext cx="5843016" cy="2816352"/>
          </a:xfrm>
          <a:solidFill>
            <a:schemeClr val="accent3"/>
          </a:solidFill>
        </p:spPr>
        <p:txBody>
          <a:bodyPr rtlCol="0"/>
          <a:lstStyle/>
          <a:p>
            <a:pPr rtl="0"/>
            <a:r>
              <a:rPr lang="ja-JP" altLang="en-US"/>
              <a:t>アイコンをクリックして図を追加</a:t>
            </a:r>
            <a:endParaRPr lang="ja-JP" dirty="0"/>
          </a:p>
        </p:txBody>
      </p:sp>
      <p:sp>
        <p:nvSpPr>
          <p:cNvPr id="2" name="日付プレースホルダー 1">
            <a:extLst>
              <a:ext uri="{FF2B5EF4-FFF2-40B4-BE49-F238E27FC236}">
                <a16:creationId xmlns:a16="http://schemas.microsoft.com/office/drawing/2014/main" id="{EE562BDD-CBFF-4046-A6B2-A9ECCB7EA144}"/>
              </a:ext>
            </a:extLst>
          </p:cNvPr>
          <p:cNvSpPr>
            <a:spLocks noGrp="1"/>
          </p:cNvSpPr>
          <p:nvPr>
            <p:ph type="dt" sz="half" idx="10"/>
          </p:nvPr>
        </p:nvSpPr>
        <p:spPr/>
        <p:txBody>
          <a:bodyPr rtlCol="0"/>
          <a:lstStyle/>
          <a:p>
            <a:pPr rtl="0"/>
            <a:r>
              <a:rPr lang="ja-JP"/>
              <a:t>20XX 年 2 月 1 日 月曜日</a:t>
            </a:r>
          </a:p>
        </p:txBody>
      </p:sp>
      <p:sp>
        <p:nvSpPr>
          <p:cNvPr id="3" name="フッター プレースホルダー 2">
            <a:extLst>
              <a:ext uri="{FF2B5EF4-FFF2-40B4-BE49-F238E27FC236}">
                <a16:creationId xmlns:a16="http://schemas.microsoft.com/office/drawing/2014/main" id="{4690B5F6-6C28-4A86-AFD0-D7F93D461945}"/>
              </a:ext>
            </a:extLst>
          </p:cNvPr>
          <p:cNvSpPr>
            <a:spLocks noGrp="1"/>
          </p:cNvSpPr>
          <p:nvPr>
            <p:ph type="ftr" sz="quarter" idx="11"/>
          </p:nvPr>
        </p:nvSpPr>
        <p:spPr/>
        <p:txBody>
          <a:bodyPr rtlCol="0"/>
          <a:lstStyle/>
          <a:p>
            <a:pPr rtl="0"/>
            <a:r>
              <a:rPr lang="ja-JP"/>
              <a:t>サンプル フッター テキスト</a:t>
            </a:r>
          </a:p>
        </p:txBody>
      </p:sp>
      <p:sp>
        <p:nvSpPr>
          <p:cNvPr id="4" name="スライド番号プレースホルダー 3">
            <a:extLst>
              <a:ext uri="{FF2B5EF4-FFF2-40B4-BE49-F238E27FC236}">
                <a16:creationId xmlns:a16="http://schemas.microsoft.com/office/drawing/2014/main" id="{75910D5C-1634-451B-8D99-4D47EB3A11E7}"/>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
        <p:nvSpPr>
          <p:cNvPr id="6" name="長方形 5">
            <a:extLst>
              <a:ext uri="{FF2B5EF4-FFF2-40B4-BE49-F238E27FC236}">
                <a16:creationId xmlns:a16="http://schemas.microsoft.com/office/drawing/2014/main" id="{CCADA8C2-1E19-4FCB-8656-240C92CFB7B1}"/>
              </a:ext>
              <a:ext uri="{C183D7F6-B498-43B3-948B-1728B52AA6E4}">
                <adec:decorative xmlns:adec="http://schemas.microsoft.com/office/drawing/2017/decorative" val="1"/>
              </a:ext>
            </a:extLst>
          </p:cNvPr>
          <p:cNvSpPr/>
          <p:nvPr userDrawn="1"/>
        </p:nvSpPr>
        <p:spPr>
          <a:xfrm rot="10800000">
            <a:off x="-1" y="3352062"/>
            <a:ext cx="413642" cy="2820137"/>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ja-JP"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cxnSp>
        <p:nvCxnSpPr>
          <p:cNvPr id="12" name="直線​​コネクタ(S) 11">
            <a:extLst>
              <a:ext uri="{FF2B5EF4-FFF2-40B4-BE49-F238E27FC236}">
                <a16:creationId xmlns:a16="http://schemas.microsoft.com/office/drawing/2014/main" id="{CBF1133D-7CCD-4CD4-B2BA-F05FAE174248}"/>
              </a:ext>
              <a:ext uri="{C183D7F6-B498-43B3-948B-1728B52AA6E4}">
                <adec:decorative xmlns:adec="http://schemas.microsoft.com/office/drawing/2017/decorative" val="1"/>
              </a:ext>
            </a:extLst>
          </p:cNvPr>
          <p:cNvCxnSpPr>
            <a:cxnSpLocks/>
          </p:cNvCxnSpPr>
          <p:nvPr userDrawn="1"/>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3" name="直線​​コネクタ(S) 12">
            <a:extLst>
              <a:ext uri="{FF2B5EF4-FFF2-40B4-BE49-F238E27FC236}">
                <a16:creationId xmlns:a16="http://schemas.microsoft.com/office/drawing/2014/main" id="{0B2B0F32-F444-4A9F-8575-96F5D13E4231}"/>
              </a:ext>
              <a:ext uri="{C183D7F6-B498-43B3-948B-1728B52AA6E4}">
                <adec:decorative xmlns:adec="http://schemas.microsoft.com/office/drawing/2017/decorative" val="1"/>
              </a:ext>
            </a:extLst>
          </p:cNvPr>
          <p:cNvCxnSpPr>
            <a:cxnSpLocks/>
          </p:cNvCxnSpPr>
          <p:nvPr userDrawn="1"/>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0962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_結び">
    <p:spTree>
      <p:nvGrpSpPr>
        <p:cNvPr id="1" name=""/>
        <p:cNvGrpSpPr/>
        <p:nvPr/>
      </p:nvGrpSpPr>
      <p:grpSpPr>
        <a:xfrm>
          <a:off x="0" y="0"/>
          <a:ext cx="0" cy="0"/>
          <a:chOff x="0" y="0"/>
          <a:chExt cx="0" cy="0"/>
        </a:xfrm>
      </p:grpSpPr>
      <p:sp useBgFill="1">
        <p:nvSpPr>
          <p:cNvPr id="5" name="長方形 4">
            <a:extLst>
              <a:ext uri="{FF2B5EF4-FFF2-40B4-BE49-F238E27FC236}">
                <a16:creationId xmlns:a16="http://schemas.microsoft.com/office/drawing/2014/main" id="{68941816-7203-4339-8B31-60B4107A1EEA}"/>
              </a:ext>
              <a:ext uri="{C183D7F6-B498-43B3-948B-1728B52AA6E4}">
                <adec:decorative xmlns:adec="http://schemas.microsoft.com/office/drawing/2017/decorative" val="1"/>
              </a:ext>
            </a:extLst>
          </p:cNvPr>
          <p:cNvSpPr/>
          <p:nvPr userDrawn="1"/>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ja-JP" dirty="0"/>
          </a:p>
        </p:txBody>
      </p:sp>
      <p:sp>
        <p:nvSpPr>
          <p:cNvPr id="6" name="長方形 5">
            <a:extLst>
              <a:ext uri="{FF2B5EF4-FFF2-40B4-BE49-F238E27FC236}">
                <a16:creationId xmlns:a16="http://schemas.microsoft.com/office/drawing/2014/main" id="{1A7A4606-69F4-4469-B7C4-4AF495ACE2BB}"/>
              </a:ext>
              <a:ext uri="{C183D7F6-B498-43B3-948B-1728B52AA6E4}">
                <adec:decorative xmlns:adec="http://schemas.microsoft.com/office/drawing/2017/decorative" val="1"/>
              </a:ext>
            </a:extLst>
          </p:cNvPr>
          <p:cNvSpPr/>
          <p:nvPr userDrawn="1"/>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dirty="0"/>
          </a:p>
        </p:txBody>
      </p:sp>
      <p:sp>
        <p:nvSpPr>
          <p:cNvPr id="7" name="タイトル 1">
            <a:extLst>
              <a:ext uri="{FF2B5EF4-FFF2-40B4-BE49-F238E27FC236}">
                <a16:creationId xmlns:a16="http://schemas.microsoft.com/office/drawing/2014/main" id="{79BDEB7A-D103-487A-8C1B-9145FB24B663}"/>
              </a:ext>
            </a:extLst>
          </p:cNvPr>
          <p:cNvSpPr>
            <a:spLocks noGrp="1"/>
          </p:cNvSpPr>
          <p:nvPr>
            <p:ph type="title"/>
          </p:nvPr>
        </p:nvSpPr>
        <p:spPr>
          <a:xfrm>
            <a:off x="422897" y="539496"/>
            <a:ext cx="5228393" cy="2697190"/>
          </a:xfrm>
        </p:spPr>
        <p:txBody>
          <a:bodyPr rtlCol="0" anchor="b">
            <a:normAutofit/>
          </a:bodyPr>
          <a:lstStyle/>
          <a:p>
            <a:pPr rtl="0"/>
            <a:r>
              <a:rPr lang="ja-JP" altLang="en-US" sz="4800"/>
              <a:t>マスター タイトルの書式設定</a:t>
            </a:r>
            <a:endParaRPr lang="ja-JP" sz="4800" dirty="0"/>
          </a:p>
        </p:txBody>
      </p:sp>
      <p:sp>
        <p:nvSpPr>
          <p:cNvPr id="8" name="コンテンツ プレースホルダー 2">
            <a:extLst>
              <a:ext uri="{FF2B5EF4-FFF2-40B4-BE49-F238E27FC236}">
                <a16:creationId xmlns:a16="http://schemas.microsoft.com/office/drawing/2014/main" id="{F3017A3E-25F7-41D5-AABB-24D0E2673A63}"/>
              </a:ext>
            </a:extLst>
          </p:cNvPr>
          <p:cNvSpPr>
            <a:spLocks noGrp="1"/>
          </p:cNvSpPr>
          <p:nvPr>
            <p:ph idx="1"/>
          </p:nvPr>
        </p:nvSpPr>
        <p:spPr>
          <a:xfrm>
            <a:off x="422897" y="3354749"/>
            <a:ext cx="5228392" cy="2582470"/>
          </a:xfrm>
        </p:spPr>
        <p:txBody>
          <a:bodyPr rtlCol="0">
            <a:noAutofit/>
          </a:bodyPr>
          <a:lstStyle>
            <a:lvl1pPr marL="0" indent="0">
              <a:buNone/>
              <a:defRPr/>
            </a:lvl1pPr>
          </a:lstStyle>
          <a:p>
            <a:pPr lvl="0" rtl="0">
              <a:lnSpc>
                <a:spcPts val="2800"/>
              </a:lnSpc>
            </a:pPr>
            <a:r>
              <a:rPr lang="ja-JP" altLang="en-US" sz="1800"/>
              <a:t>マスター テキストの書式設定</a:t>
            </a:r>
          </a:p>
        </p:txBody>
      </p:sp>
      <p:sp>
        <p:nvSpPr>
          <p:cNvPr id="9" name="長方形 8">
            <a:extLst>
              <a:ext uri="{FF2B5EF4-FFF2-40B4-BE49-F238E27FC236}">
                <a16:creationId xmlns:a16="http://schemas.microsoft.com/office/drawing/2014/main" id="{C262D696-4404-4062-9387-925D9687B972}"/>
              </a:ext>
              <a:ext uri="{C183D7F6-B498-43B3-948B-1728B52AA6E4}">
                <adec:decorative xmlns:adec="http://schemas.microsoft.com/office/drawing/2017/decorative" val="1"/>
              </a:ext>
            </a:extLst>
          </p:cNvPr>
          <p:cNvSpPr/>
          <p:nvPr userDrawn="1"/>
        </p:nvSpPr>
        <p:spPr>
          <a:xfrm rot="10800000">
            <a:off x="6095999" y="695340"/>
            <a:ext cx="5391683" cy="5476855"/>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ja-JP"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cxnSp>
        <p:nvCxnSpPr>
          <p:cNvPr id="11" name="直線​​コネクタ(S) 10">
            <a:extLst>
              <a:ext uri="{FF2B5EF4-FFF2-40B4-BE49-F238E27FC236}">
                <a16:creationId xmlns:a16="http://schemas.microsoft.com/office/drawing/2014/main" id="{C415F07E-A8F5-473A-90AC-3BF5823C08A3}"/>
              </a:ext>
              <a:ext uri="{C183D7F6-B498-43B3-948B-1728B52AA6E4}">
                <adec:decorative xmlns:adec="http://schemas.microsoft.com/office/drawing/2017/decorative" val="1"/>
              </a:ext>
            </a:extLst>
          </p:cNvPr>
          <p:cNvCxnSpPr>
            <a:cxnSpLocks/>
          </p:cNvCxnSpPr>
          <p:nvPr userDrawn="1"/>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S) 11">
            <a:extLst>
              <a:ext uri="{FF2B5EF4-FFF2-40B4-BE49-F238E27FC236}">
                <a16:creationId xmlns:a16="http://schemas.microsoft.com/office/drawing/2014/main" id="{505C0C26-4C66-47DC-B079-5B94C22F15BD}"/>
              </a:ext>
              <a:ext uri="{C183D7F6-B498-43B3-948B-1728B52AA6E4}">
                <adec:decorative xmlns:adec="http://schemas.microsoft.com/office/drawing/2017/decorative" val="1"/>
              </a:ext>
            </a:extLst>
          </p:cNvPr>
          <p:cNvCxnSpPr>
            <a:cxnSpLocks/>
          </p:cNvCxnSpPr>
          <p:nvPr userDrawn="1"/>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14" name="図プレースホルダー 13">
            <a:extLst>
              <a:ext uri="{FF2B5EF4-FFF2-40B4-BE49-F238E27FC236}">
                <a16:creationId xmlns:a16="http://schemas.microsoft.com/office/drawing/2014/main" id="{C0FC374E-BABB-4A9C-A608-04A2B9C68F26}"/>
              </a:ext>
            </a:extLst>
          </p:cNvPr>
          <p:cNvSpPr>
            <a:spLocks noGrp="1"/>
          </p:cNvSpPr>
          <p:nvPr>
            <p:ph type="pic" sz="quarter" idx="13"/>
          </p:nvPr>
        </p:nvSpPr>
        <p:spPr>
          <a:xfrm>
            <a:off x="6620256" y="1243584"/>
            <a:ext cx="4361688" cy="4361688"/>
          </a:xfrm>
          <a:solidFill>
            <a:schemeClr val="accent3"/>
          </a:solidFill>
        </p:spPr>
        <p:txBody>
          <a:bodyPr rtlCol="0"/>
          <a:lstStyle/>
          <a:p>
            <a:pPr rtl="0"/>
            <a:r>
              <a:rPr lang="ja-JP" altLang="en-US"/>
              <a:t>アイコンをクリックして図を追加</a:t>
            </a:r>
            <a:endParaRPr lang="ja-JP" dirty="0"/>
          </a:p>
        </p:txBody>
      </p:sp>
      <p:sp>
        <p:nvSpPr>
          <p:cNvPr id="2" name="日付プレースホルダー 1">
            <a:extLst>
              <a:ext uri="{FF2B5EF4-FFF2-40B4-BE49-F238E27FC236}">
                <a16:creationId xmlns:a16="http://schemas.microsoft.com/office/drawing/2014/main" id="{EE562BDD-CBFF-4046-A6B2-A9ECCB7EA144}"/>
              </a:ext>
            </a:extLst>
          </p:cNvPr>
          <p:cNvSpPr>
            <a:spLocks noGrp="1"/>
          </p:cNvSpPr>
          <p:nvPr>
            <p:ph type="dt" sz="half" idx="10"/>
          </p:nvPr>
        </p:nvSpPr>
        <p:spPr/>
        <p:txBody>
          <a:bodyPr rtlCol="0"/>
          <a:lstStyle/>
          <a:p>
            <a:pPr rtl="0"/>
            <a:r>
              <a:rPr lang="ja-JP"/>
              <a:t>20XX 年 2 月 1 日 月曜日</a:t>
            </a:r>
          </a:p>
        </p:txBody>
      </p:sp>
      <p:sp>
        <p:nvSpPr>
          <p:cNvPr id="3" name="フッター プレースホルダー 2">
            <a:extLst>
              <a:ext uri="{FF2B5EF4-FFF2-40B4-BE49-F238E27FC236}">
                <a16:creationId xmlns:a16="http://schemas.microsoft.com/office/drawing/2014/main" id="{4690B5F6-6C28-4A86-AFD0-D7F93D461945}"/>
              </a:ext>
            </a:extLst>
          </p:cNvPr>
          <p:cNvSpPr>
            <a:spLocks noGrp="1"/>
          </p:cNvSpPr>
          <p:nvPr>
            <p:ph type="ftr" sz="quarter" idx="11"/>
          </p:nvPr>
        </p:nvSpPr>
        <p:spPr/>
        <p:txBody>
          <a:bodyPr rtlCol="0"/>
          <a:lstStyle/>
          <a:p>
            <a:pPr rtl="0"/>
            <a:r>
              <a:rPr lang="ja-JP"/>
              <a:t>サンプル フッター テキスト</a:t>
            </a:r>
          </a:p>
        </p:txBody>
      </p:sp>
      <p:sp>
        <p:nvSpPr>
          <p:cNvPr id="4" name="スライド番号プレースホルダー 3">
            <a:extLst>
              <a:ext uri="{FF2B5EF4-FFF2-40B4-BE49-F238E27FC236}">
                <a16:creationId xmlns:a16="http://schemas.microsoft.com/office/drawing/2014/main" id="{75910D5C-1634-451B-8D99-4D47EB3A11E7}"/>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4097349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BC7A07-96C3-42AF-943D-953C86C3DAAD}"/>
              </a:ext>
            </a:extLst>
          </p:cNvPr>
          <p:cNvSpPr>
            <a:spLocks noGrp="1"/>
          </p:cNvSpPr>
          <p:nvPr>
            <p:ph type="ctrTitle"/>
          </p:nvPr>
        </p:nvSpPr>
        <p:spPr>
          <a:xfrm>
            <a:off x="1524000" y="1463557"/>
            <a:ext cx="9144000" cy="2387600"/>
          </a:xfrm>
        </p:spPr>
        <p:txBody>
          <a:bodyPr rtlCol="0" anchor="b">
            <a:normAutofit/>
          </a:bodyPr>
          <a:lstStyle>
            <a:lvl1pPr algn="ctr">
              <a:lnSpc>
                <a:spcPct val="90000"/>
              </a:lnSpc>
              <a:defRPr sz="5200"/>
            </a:lvl1pPr>
          </a:lstStyle>
          <a:p>
            <a:pPr rtl="0"/>
            <a:r>
              <a:rPr lang="ja-JP" altLang="en-US"/>
              <a:t>マスター タイトルの書式設定</a:t>
            </a:r>
            <a:endParaRPr lang="ja-JP" dirty="0"/>
          </a:p>
        </p:txBody>
      </p:sp>
      <p:sp>
        <p:nvSpPr>
          <p:cNvPr id="3" name="サブタイトル 2">
            <a:extLst>
              <a:ext uri="{FF2B5EF4-FFF2-40B4-BE49-F238E27FC236}">
                <a16:creationId xmlns:a16="http://schemas.microsoft.com/office/drawing/2014/main" id="{8CEE38DF-F503-4E79-B1B0-16489708A1B5}"/>
              </a:ext>
            </a:extLst>
          </p:cNvPr>
          <p:cNvSpPr>
            <a:spLocks noGrp="1"/>
          </p:cNvSpPr>
          <p:nvPr>
            <p:ph type="subTitle" idx="1"/>
          </p:nvPr>
        </p:nvSpPr>
        <p:spPr>
          <a:xfrm>
            <a:off x="1524000" y="3943232"/>
            <a:ext cx="9144000" cy="1655762"/>
          </a:xfrm>
        </p:spPr>
        <p:txBody>
          <a:bodyPr rtlCol="0">
            <a:normAutofit/>
          </a:bodyPr>
          <a:lstStyle>
            <a:lvl1pPr marL="0" indent="0" algn="ctr">
              <a:lnSpc>
                <a:spcPts val="3200"/>
              </a:lnSpc>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a:t>マスター サブタイトルの書式設定</a:t>
            </a:r>
            <a:endParaRPr lang="ja-JP" dirty="0"/>
          </a:p>
        </p:txBody>
      </p:sp>
      <p:sp>
        <p:nvSpPr>
          <p:cNvPr id="4" name="日付プレースホルダー 3">
            <a:extLst>
              <a:ext uri="{FF2B5EF4-FFF2-40B4-BE49-F238E27FC236}">
                <a16:creationId xmlns:a16="http://schemas.microsoft.com/office/drawing/2014/main" id="{CC1D965B-87A4-4F43-BE02-800BCCDF42EF}"/>
              </a:ext>
            </a:extLst>
          </p:cNvPr>
          <p:cNvSpPr>
            <a:spLocks noGrp="1"/>
          </p:cNvSpPr>
          <p:nvPr>
            <p:ph type="dt" sz="half" idx="10"/>
          </p:nvPr>
        </p:nvSpPr>
        <p:spPr>
          <a:xfrm>
            <a:off x="420624" y="6217920"/>
            <a:ext cx="2743200" cy="640080"/>
          </a:xfrm>
        </p:spPr>
        <p:txBody>
          <a:bodyPr rtlCol="0" anchor="ctr" anchorCtr="0"/>
          <a:lstStyle/>
          <a:p>
            <a:pPr rtl="0"/>
            <a:r>
              <a:rPr lang="ja-JP"/>
              <a:t>20XX 年 2 月 1 日 月曜日</a:t>
            </a:r>
          </a:p>
        </p:txBody>
      </p:sp>
      <p:sp>
        <p:nvSpPr>
          <p:cNvPr id="5" name="フッター プレースホルダー 4">
            <a:extLst>
              <a:ext uri="{FF2B5EF4-FFF2-40B4-BE49-F238E27FC236}">
                <a16:creationId xmlns:a16="http://schemas.microsoft.com/office/drawing/2014/main" id="{389ED35B-CBF1-40D9-BAA7-CF9E1E22B8FC}"/>
              </a:ext>
            </a:extLst>
          </p:cNvPr>
          <p:cNvSpPr>
            <a:spLocks noGrp="1"/>
          </p:cNvSpPr>
          <p:nvPr>
            <p:ph type="ftr" sz="quarter" idx="11"/>
          </p:nvPr>
        </p:nvSpPr>
        <p:spPr>
          <a:xfrm>
            <a:off x="3767328" y="6217920"/>
            <a:ext cx="7196328" cy="640080"/>
          </a:xfrm>
        </p:spPr>
        <p:txBody>
          <a:bodyPr rtlCol="0" anchor="ctr" anchorCtr="0"/>
          <a:lstStyle/>
          <a:p>
            <a:pPr rtl="0"/>
            <a:r>
              <a:rPr lang="ja-JP"/>
              <a:t>サンプル フッター テキスト</a:t>
            </a:r>
          </a:p>
        </p:txBody>
      </p:sp>
      <p:sp>
        <p:nvSpPr>
          <p:cNvPr id="6" name="スライド番号プレースホルダー 5">
            <a:extLst>
              <a:ext uri="{FF2B5EF4-FFF2-40B4-BE49-F238E27FC236}">
                <a16:creationId xmlns:a16="http://schemas.microsoft.com/office/drawing/2014/main" id="{3D26653A-450D-4BDE-8718-99F2D9314259}"/>
              </a:ext>
            </a:extLst>
          </p:cNvPr>
          <p:cNvSpPr>
            <a:spLocks noGrp="1"/>
          </p:cNvSpPr>
          <p:nvPr>
            <p:ph type="sldNum" sz="quarter" idx="12"/>
          </p:nvPr>
        </p:nvSpPr>
        <p:spPr>
          <a:xfrm>
            <a:off x="11503152" y="0"/>
            <a:ext cx="685800" cy="685800"/>
          </a:xfrm>
        </p:spPr>
        <p:txBody>
          <a:bodyPr rtlCol="0"/>
          <a:lstStyle>
            <a:lvl1pPr algn="ctr">
              <a:defRPr/>
            </a:lvl1pPr>
          </a:lstStyle>
          <a:p>
            <a:pPr rtl="0"/>
            <a:fld id="{3A4F6043-7A67-491B-98BC-F933DED7226D}" type="slidenum">
              <a:rPr lang="ja-JP" smtClean="0"/>
              <a:t>‹#›</a:t>
            </a:fld>
            <a:endParaRPr lang="ja-JP" dirty="0"/>
          </a:p>
        </p:txBody>
      </p:sp>
    </p:spTree>
    <p:extLst>
      <p:ext uri="{BB962C8B-B14F-4D97-AF65-F5344CB8AC3E}">
        <p14:creationId xmlns:p14="http://schemas.microsoft.com/office/powerpoint/2010/main" val="1070671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CAF4BC-D1E9-40F0-A26B-9EA9B6B69755}"/>
              </a:ext>
            </a:extLst>
          </p:cNvPr>
          <p:cNvSpPr>
            <a:spLocks noGrp="1"/>
          </p:cNvSpPr>
          <p:nvPr>
            <p:ph type="title"/>
          </p:nvPr>
        </p:nvSpPr>
        <p:spPr>
          <a:xfrm>
            <a:off x="420624" y="1081941"/>
            <a:ext cx="10543032" cy="2852737"/>
          </a:xfrm>
        </p:spPr>
        <p:txBody>
          <a:bodyPr rtlCol="0" anchor="b">
            <a:normAutofit/>
          </a:bodyPr>
          <a:lstStyle>
            <a:lvl1pPr>
              <a:defRPr sz="4400"/>
            </a:lvl1pPr>
          </a:lstStyle>
          <a:p>
            <a:pPr rtl="0"/>
            <a:r>
              <a:rPr lang="ja-JP" altLang="en-US"/>
              <a:t>マスター タイトルの書式設定</a:t>
            </a:r>
            <a:endParaRPr lang="ja-JP" dirty="0"/>
          </a:p>
        </p:txBody>
      </p:sp>
      <p:sp>
        <p:nvSpPr>
          <p:cNvPr id="3" name="テキスト プレースホルダー 2">
            <a:extLst>
              <a:ext uri="{FF2B5EF4-FFF2-40B4-BE49-F238E27FC236}">
                <a16:creationId xmlns:a16="http://schemas.microsoft.com/office/drawing/2014/main" id="{FF7974A6-FAB9-47DA-8F1A-701DFC8DF327}"/>
              </a:ext>
            </a:extLst>
          </p:cNvPr>
          <p:cNvSpPr>
            <a:spLocks noGrp="1"/>
          </p:cNvSpPr>
          <p:nvPr>
            <p:ph type="body" idx="1"/>
          </p:nvPr>
        </p:nvSpPr>
        <p:spPr>
          <a:xfrm>
            <a:off x="420624" y="3961666"/>
            <a:ext cx="10543032" cy="1500187"/>
          </a:xfrm>
        </p:spPr>
        <p:txBody>
          <a:bodyPr rtlCol="0">
            <a:noAutofit/>
          </a:bodyPr>
          <a:lstStyle>
            <a:lvl1pPr marL="0" indent="0">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ltLang="en-US"/>
              <a:t>マスター テキストの書式設定</a:t>
            </a:r>
          </a:p>
        </p:txBody>
      </p:sp>
      <p:sp>
        <p:nvSpPr>
          <p:cNvPr id="4" name="日付プレースホルダー 3">
            <a:extLst>
              <a:ext uri="{FF2B5EF4-FFF2-40B4-BE49-F238E27FC236}">
                <a16:creationId xmlns:a16="http://schemas.microsoft.com/office/drawing/2014/main" id="{A564E2B4-314C-4D4F-8938-E437A2EF527B}"/>
              </a:ext>
            </a:extLst>
          </p:cNvPr>
          <p:cNvSpPr>
            <a:spLocks noGrp="1"/>
          </p:cNvSpPr>
          <p:nvPr>
            <p:ph type="dt" sz="half" idx="10"/>
          </p:nvPr>
        </p:nvSpPr>
        <p:spPr/>
        <p:txBody>
          <a:bodyPr rtlCol="0"/>
          <a:lstStyle/>
          <a:p>
            <a:pPr rtl="0"/>
            <a:r>
              <a:rPr lang="ja-JP"/>
              <a:t>20XX 年 2 月 1 日 月曜日</a:t>
            </a:r>
          </a:p>
        </p:txBody>
      </p:sp>
      <p:sp>
        <p:nvSpPr>
          <p:cNvPr id="5" name="フッター プレースホルダー 4">
            <a:extLst>
              <a:ext uri="{FF2B5EF4-FFF2-40B4-BE49-F238E27FC236}">
                <a16:creationId xmlns:a16="http://schemas.microsoft.com/office/drawing/2014/main" id="{72442F23-6986-4A36-97F0-13F305A2DEBF}"/>
              </a:ext>
            </a:extLst>
          </p:cNvPr>
          <p:cNvSpPr>
            <a:spLocks noGrp="1"/>
          </p:cNvSpPr>
          <p:nvPr>
            <p:ph type="ftr" sz="quarter" idx="11"/>
          </p:nvPr>
        </p:nvSpPr>
        <p:spPr/>
        <p:txBody>
          <a:bodyPr rtlCol="0"/>
          <a:lstStyle/>
          <a:p>
            <a:pPr rtl="0"/>
            <a:r>
              <a:rPr lang="ja-JP"/>
              <a:t>サンプル フッター テキスト</a:t>
            </a:r>
          </a:p>
        </p:txBody>
      </p:sp>
      <p:sp>
        <p:nvSpPr>
          <p:cNvPr id="6" name="スライド番号プレースホルダー 5">
            <a:extLst>
              <a:ext uri="{FF2B5EF4-FFF2-40B4-BE49-F238E27FC236}">
                <a16:creationId xmlns:a16="http://schemas.microsoft.com/office/drawing/2014/main" id="{494BA1B9-2423-42BD-A553-DC5703F6243F}"/>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37196066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264F76-994F-4AB5-B17B-46C0C2FA5AE5}"/>
              </a:ext>
            </a:extLst>
          </p:cNvPr>
          <p:cNvSpPr>
            <a:spLocks noGrp="1"/>
          </p:cNvSpPr>
          <p:nvPr>
            <p:ph type="title"/>
          </p:nvPr>
        </p:nvSpPr>
        <p:spPr>
          <a:xfrm>
            <a:off x="420624" y="365125"/>
            <a:ext cx="10543032" cy="1325563"/>
          </a:xfrm>
        </p:spPr>
        <p:txBody>
          <a:bodyPr rtlCol="0">
            <a:normAutofit/>
          </a:bodyPr>
          <a:lstStyle>
            <a:lvl1pPr>
              <a:defRPr sz="5200"/>
            </a:lvl1pPr>
          </a:lstStyle>
          <a:p>
            <a:pPr rtl="0"/>
            <a:r>
              <a:rPr lang="ja-JP" altLang="en-US"/>
              <a:t>マスター タイトルの書式設定</a:t>
            </a:r>
            <a:endParaRPr lang="ja-JP" dirty="0"/>
          </a:p>
        </p:txBody>
      </p:sp>
      <p:sp>
        <p:nvSpPr>
          <p:cNvPr id="3" name="コンテンツ プレースホルダー 2">
            <a:extLst>
              <a:ext uri="{FF2B5EF4-FFF2-40B4-BE49-F238E27FC236}">
                <a16:creationId xmlns:a16="http://schemas.microsoft.com/office/drawing/2014/main" id="{55A69B3B-A540-4556-98C8-1F49704A794E}"/>
              </a:ext>
            </a:extLst>
          </p:cNvPr>
          <p:cNvSpPr>
            <a:spLocks noGrp="1"/>
          </p:cNvSpPr>
          <p:nvPr>
            <p:ph sz="half" idx="1"/>
          </p:nvPr>
        </p:nvSpPr>
        <p:spPr>
          <a:xfrm>
            <a:off x="420624" y="1825625"/>
            <a:ext cx="5599176" cy="4206382"/>
          </a:xfrm>
        </p:spPr>
        <p:txBody>
          <a:bodyPr rtlCol="0"/>
          <a:lstStyle>
            <a:lvl1pPr marL="457200" indent="-457200">
              <a:buFont typeface="Wingdings 2" panose="05020102010507070707" pitchFamily="18" charset="2"/>
              <a:buChar char="¬"/>
              <a:defRPr/>
            </a:lvl1pPr>
            <a:lvl2pPr marL="800100" indent="-342900">
              <a:buFont typeface="Wingdings 2" panose="05020102010507070707" pitchFamily="18" charset="2"/>
              <a:buChar char="¬"/>
              <a:defRPr/>
            </a:lvl2pPr>
            <a:lvl3pPr marL="1257300" indent="-342900">
              <a:buFont typeface="Wingdings 2" panose="05020102010507070707" pitchFamily="18" charset="2"/>
              <a:buChar char="¬"/>
              <a:defRPr/>
            </a:lvl3pPr>
            <a:lvl4pPr marL="1657350" indent="-285750">
              <a:buFont typeface="Wingdings 2" panose="05020102010507070707" pitchFamily="18" charset="2"/>
              <a:buChar char="¬"/>
              <a:defRPr/>
            </a:lvl4pPr>
            <a:lvl5pPr marL="2114550" indent="-285750">
              <a:buFont typeface="Wingdings 2" panose="05020102010507070707" pitchFamily="18" charset="2"/>
              <a:buChar char="¬"/>
              <a:defRPr/>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4" name="コンテンツ プレースホルダー 3">
            <a:extLst>
              <a:ext uri="{FF2B5EF4-FFF2-40B4-BE49-F238E27FC236}">
                <a16:creationId xmlns:a16="http://schemas.microsoft.com/office/drawing/2014/main" id="{DEC72438-7C63-48F2-9D6F-2461BFD6D5E5}"/>
              </a:ext>
            </a:extLst>
          </p:cNvPr>
          <p:cNvSpPr>
            <a:spLocks noGrp="1"/>
          </p:cNvSpPr>
          <p:nvPr>
            <p:ph sz="half" idx="2"/>
          </p:nvPr>
        </p:nvSpPr>
        <p:spPr>
          <a:xfrm>
            <a:off x="6172200" y="1825625"/>
            <a:ext cx="4791456" cy="4206382"/>
          </a:xfrm>
        </p:spPr>
        <p:txBody>
          <a:bodyPr rtlCol="0"/>
          <a:lstStyle>
            <a:lvl1pPr marL="228600" indent="-228600">
              <a:buFont typeface="Wingdings 2" panose="05020102010507070707" pitchFamily="18" charset="2"/>
              <a:buChar char="¬"/>
              <a:defRPr/>
            </a:lvl1pPr>
            <a:lvl2pPr marL="685800" indent="-228600">
              <a:buFont typeface="Wingdings 2" panose="05020102010507070707" pitchFamily="18" charset="2"/>
              <a:buChar char="¬"/>
              <a:defRPr/>
            </a:lvl2pPr>
            <a:lvl3pPr marL="1143000" indent="-228600">
              <a:buFont typeface="Wingdings 2" panose="05020102010507070707" pitchFamily="18" charset="2"/>
              <a:buChar char="¬"/>
              <a:defRPr/>
            </a:lvl3pPr>
            <a:lvl4pPr marL="1600200" indent="-228600">
              <a:buFont typeface="Wingdings 2" panose="05020102010507070707" pitchFamily="18" charset="2"/>
              <a:buChar char="¬"/>
              <a:defRPr/>
            </a:lvl4pPr>
            <a:lvl5pPr marL="2057400" indent="-228600">
              <a:buFont typeface="Wingdings 2" panose="05020102010507070707" pitchFamily="18" charset="2"/>
              <a:buChar char="¬"/>
              <a:defRPr/>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a:p>
        </p:txBody>
      </p:sp>
      <p:sp>
        <p:nvSpPr>
          <p:cNvPr id="5" name="日付プレースホルダー 4">
            <a:extLst>
              <a:ext uri="{FF2B5EF4-FFF2-40B4-BE49-F238E27FC236}">
                <a16:creationId xmlns:a16="http://schemas.microsoft.com/office/drawing/2014/main" id="{C3FA1B49-6AAA-4DA7-970F-B75899F1AB51}"/>
              </a:ext>
            </a:extLst>
          </p:cNvPr>
          <p:cNvSpPr>
            <a:spLocks noGrp="1"/>
          </p:cNvSpPr>
          <p:nvPr>
            <p:ph type="dt" sz="half" idx="10"/>
          </p:nvPr>
        </p:nvSpPr>
        <p:spPr/>
        <p:txBody>
          <a:bodyPr rtlCol="0"/>
          <a:lstStyle/>
          <a:p>
            <a:pPr rtl="0"/>
            <a:r>
              <a:rPr lang="ja-JP"/>
              <a:t>20XX 年 2 月 1 日 月曜日</a:t>
            </a:r>
          </a:p>
        </p:txBody>
      </p:sp>
      <p:sp>
        <p:nvSpPr>
          <p:cNvPr id="6" name="フッター プレースホルダー 5">
            <a:extLst>
              <a:ext uri="{FF2B5EF4-FFF2-40B4-BE49-F238E27FC236}">
                <a16:creationId xmlns:a16="http://schemas.microsoft.com/office/drawing/2014/main" id="{DEE3649A-B9A2-4737-B47E-758DC140688B}"/>
              </a:ext>
            </a:extLst>
          </p:cNvPr>
          <p:cNvSpPr>
            <a:spLocks noGrp="1"/>
          </p:cNvSpPr>
          <p:nvPr>
            <p:ph type="ftr" sz="quarter" idx="11"/>
          </p:nvPr>
        </p:nvSpPr>
        <p:spPr/>
        <p:txBody>
          <a:bodyPr rtlCol="0"/>
          <a:lstStyle/>
          <a:p>
            <a:pPr rtl="0"/>
            <a:r>
              <a:rPr lang="ja-JP"/>
              <a:t>サンプル フッター テキスト</a:t>
            </a:r>
          </a:p>
        </p:txBody>
      </p:sp>
      <p:sp>
        <p:nvSpPr>
          <p:cNvPr id="7" name="スライド番号プレースホルダー 6">
            <a:extLst>
              <a:ext uri="{FF2B5EF4-FFF2-40B4-BE49-F238E27FC236}">
                <a16:creationId xmlns:a16="http://schemas.microsoft.com/office/drawing/2014/main" id="{250C1407-C705-451C-878E-8175DCCD500D}"/>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1893197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2F9955-0460-4A20-8FC6-300595560010}"/>
              </a:ext>
            </a:extLst>
          </p:cNvPr>
          <p:cNvSpPr>
            <a:spLocks noGrp="1"/>
          </p:cNvSpPr>
          <p:nvPr>
            <p:ph type="title"/>
          </p:nvPr>
        </p:nvSpPr>
        <p:spPr>
          <a:xfrm>
            <a:off x="420624" y="365125"/>
            <a:ext cx="10543032" cy="1325563"/>
          </a:xfrm>
        </p:spPr>
        <p:txBody>
          <a:bodyPr rtlCol="0">
            <a:normAutofit/>
          </a:bodyPr>
          <a:lstStyle>
            <a:lvl1pPr>
              <a:defRPr sz="5200"/>
            </a:lvl1pPr>
          </a:lstStyle>
          <a:p>
            <a:pPr rtl="0"/>
            <a:r>
              <a:rPr lang="ja-JP" altLang="en-US"/>
              <a:t>マスター タイトルの書式設定</a:t>
            </a:r>
            <a:endParaRPr lang="ja-JP" dirty="0"/>
          </a:p>
        </p:txBody>
      </p:sp>
      <p:sp>
        <p:nvSpPr>
          <p:cNvPr id="3" name="テキスト プレースホルダー 2">
            <a:extLst>
              <a:ext uri="{FF2B5EF4-FFF2-40B4-BE49-F238E27FC236}">
                <a16:creationId xmlns:a16="http://schemas.microsoft.com/office/drawing/2014/main" id="{BF95DDA7-4AAD-4EBE-880C-200E5F10A6C4}"/>
              </a:ext>
            </a:extLst>
          </p:cNvPr>
          <p:cNvSpPr>
            <a:spLocks noGrp="1"/>
          </p:cNvSpPr>
          <p:nvPr>
            <p:ph type="body" idx="1"/>
          </p:nvPr>
        </p:nvSpPr>
        <p:spPr>
          <a:xfrm>
            <a:off x="420624" y="1681163"/>
            <a:ext cx="5549697" cy="823912"/>
          </a:xfrm>
        </p:spPr>
        <p:txBody>
          <a:bodyPr rtlCol="0"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F9717496-E470-4CF6-884C-F07390A4688A}"/>
              </a:ext>
            </a:extLst>
          </p:cNvPr>
          <p:cNvSpPr>
            <a:spLocks noGrp="1"/>
          </p:cNvSpPr>
          <p:nvPr>
            <p:ph sz="half" idx="2"/>
          </p:nvPr>
        </p:nvSpPr>
        <p:spPr>
          <a:xfrm>
            <a:off x="420624" y="2505075"/>
            <a:ext cx="5549697" cy="3526932"/>
          </a:xfrm>
        </p:spPr>
        <p:txBody>
          <a:bodyPr rtlCol="0"/>
          <a:lstStyle>
            <a:lvl1pPr>
              <a:defRPr sz="2400"/>
            </a:lvl1pPr>
            <a:lvl2pPr>
              <a:defRPr sz="2200"/>
            </a:lvl2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5" name="テキスト プレースホルダー 4">
            <a:extLst>
              <a:ext uri="{FF2B5EF4-FFF2-40B4-BE49-F238E27FC236}">
                <a16:creationId xmlns:a16="http://schemas.microsoft.com/office/drawing/2014/main" id="{F8C438EA-D381-4F22-A911-ECDD6D04FB33}"/>
              </a:ext>
            </a:extLst>
          </p:cNvPr>
          <p:cNvSpPr>
            <a:spLocks noGrp="1"/>
          </p:cNvSpPr>
          <p:nvPr>
            <p:ph type="body" sz="quarter" idx="3"/>
          </p:nvPr>
        </p:nvSpPr>
        <p:spPr>
          <a:xfrm>
            <a:off x="5970321" y="1681163"/>
            <a:ext cx="4993335" cy="823912"/>
          </a:xfrm>
        </p:spPr>
        <p:txBody>
          <a:bodyPr rtlCol="0"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93F255FA-A04D-49F2-8DB4-3CC082D0DBC8}"/>
              </a:ext>
            </a:extLst>
          </p:cNvPr>
          <p:cNvSpPr>
            <a:spLocks noGrp="1"/>
          </p:cNvSpPr>
          <p:nvPr>
            <p:ph sz="quarter" idx="4"/>
          </p:nvPr>
        </p:nvSpPr>
        <p:spPr>
          <a:xfrm>
            <a:off x="5970321" y="2505075"/>
            <a:ext cx="4993335" cy="3526932"/>
          </a:xfrm>
        </p:spPr>
        <p:txBody>
          <a:bodyPr rtlCol="0"/>
          <a:lstStyle>
            <a:lvl1pPr>
              <a:defRPr sz="2400"/>
            </a:lvl1pPr>
            <a:lvl2pPr>
              <a:defRPr sz="2200"/>
            </a:lvl2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7" name="日付プレースホルダー 6">
            <a:extLst>
              <a:ext uri="{FF2B5EF4-FFF2-40B4-BE49-F238E27FC236}">
                <a16:creationId xmlns:a16="http://schemas.microsoft.com/office/drawing/2014/main" id="{6A6298F3-0AEC-4811-99A4-B78AE3A70B1E}"/>
              </a:ext>
            </a:extLst>
          </p:cNvPr>
          <p:cNvSpPr>
            <a:spLocks noGrp="1"/>
          </p:cNvSpPr>
          <p:nvPr>
            <p:ph type="dt" sz="half" idx="10"/>
          </p:nvPr>
        </p:nvSpPr>
        <p:spPr>
          <a:xfrm>
            <a:off x="420624" y="6217920"/>
            <a:ext cx="2743200" cy="640080"/>
          </a:xfrm>
        </p:spPr>
        <p:txBody>
          <a:bodyPr rtlCol="0"/>
          <a:lstStyle/>
          <a:p>
            <a:pPr rtl="0"/>
            <a:r>
              <a:rPr lang="ja-JP"/>
              <a:t>20XX 年 2 月 1 日 月曜日</a:t>
            </a:r>
          </a:p>
        </p:txBody>
      </p:sp>
      <p:sp>
        <p:nvSpPr>
          <p:cNvPr id="8" name="フッター プレースホルダー 7">
            <a:extLst>
              <a:ext uri="{FF2B5EF4-FFF2-40B4-BE49-F238E27FC236}">
                <a16:creationId xmlns:a16="http://schemas.microsoft.com/office/drawing/2014/main" id="{AA7690B4-8A9A-4717-8B0B-2C921292656C}"/>
              </a:ext>
            </a:extLst>
          </p:cNvPr>
          <p:cNvSpPr>
            <a:spLocks noGrp="1"/>
          </p:cNvSpPr>
          <p:nvPr>
            <p:ph type="ftr" sz="quarter" idx="11"/>
          </p:nvPr>
        </p:nvSpPr>
        <p:spPr/>
        <p:txBody>
          <a:bodyPr rtlCol="0"/>
          <a:lstStyle/>
          <a:p>
            <a:pPr rtl="0"/>
            <a:r>
              <a:rPr lang="ja-JP"/>
              <a:t>サンプル フッター テキスト</a:t>
            </a:r>
          </a:p>
        </p:txBody>
      </p:sp>
      <p:sp>
        <p:nvSpPr>
          <p:cNvPr id="9" name="スライド番号プレースホルダー 8">
            <a:extLst>
              <a:ext uri="{FF2B5EF4-FFF2-40B4-BE49-F238E27FC236}">
                <a16:creationId xmlns:a16="http://schemas.microsoft.com/office/drawing/2014/main" id="{5328F00A-44BE-4E0A-B1CE-1FC489654F71}"/>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4191478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91F235-FBFF-453E-B90A-5758ED47C7B0}"/>
              </a:ext>
            </a:extLst>
          </p:cNvPr>
          <p:cNvSpPr>
            <a:spLocks noGrp="1"/>
          </p:cNvSpPr>
          <p:nvPr>
            <p:ph type="title"/>
          </p:nvPr>
        </p:nvSpPr>
        <p:spPr>
          <a:xfrm>
            <a:off x="420624" y="938306"/>
            <a:ext cx="10543032" cy="1325563"/>
          </a:xfrm>
        </p:spPr>
        <p:txBody>
          <a:bodyPr rtlCol="0">
            <a:normAutofit/>
          </a:bodyPr>
          <a:lstStyle>
            <a:lvl1pPr>
              <a:defRPr sz="5200"/>
            </a:lvl1pPr>
          </a:lstStyle>
          <a:p>
            <a:pPr rtl="0"/>
            <a:r>
              <a:rPr lang="ja-JP" altLang="en-US"/>
              <a:t>マスター タイトルの書式設定</a:t>
            </a:r>
            <a:endParaRPr lang="ja-JP" dirty="0"/>
          </a:p>
        </p:txBody>
      </p:sp>
      <p:sp>
        <p:nvSpPr>
          <p:cNvPr id="3" name="日付プレースホルダー 2">
            <a:extLst>
              <a:ext uri="{FF2B5EF4-FFF2-40B4-BE49-F238E27FC236}">
                <a16:creationId xmlns:a16="http://schemas.microsoft.com/office/drawing/2014/main" id="{D443A871-5A76-4349-99F0-C46C77380477}"/>
              </a:ext>
            </a:extLst>
          </p:cNvPr>
          <p:cNvSpPr>
            <a:spLocks noGrp="1"/>
          </p:cNvSpPr>
          <p:nvPr>
            <p:ph type="dt" sz="half" idx="10"/>
          </p:nvPr>
        </p:nvSpPr>
        <p:spPr/>
        <p:txBody>
          <a:bodyPr rtlCol="0"/>
          <a:lstStyle/>
          <a:p>
            <a:pPr rtl="0"/>
            <a:r>
              <a:rPr lang="ja-JP"/>
              <a:t>20XX 年 2 月 1 日 月曜日</a:t>
            </a:r>
          </a:p>
        </p:txBody>
      </p:sp>
      <p:sp>
        <p:nvSpPr>
          <p:cNvPr id="4" name="フッター プレースホルダー 3">
            <a:extLst>
              <a:ext uri="{FF2B5EF4-FFF2-40B4-BE49-F238E27FC236}">
                <a16:creationId xmlns:a16="http://schemas.microsoft.com/office/drawing/2014/main" id="{F472E803-8BD9-40A2-8389-C19DA11480ED}"/>
              </a:ext>
            </a:extLst>
          </p:cNvPr>
          <p:cNvSpPr>
            <a:spLocks noGrp="1"/>
          </p:cNvSpPr>
          <p:nvPr>
            <p:ph type="ftr" sz="quarter" idx="11"/>
          </p:nvPr>
        </p:nvSpPr>
        <p:spPr/>
        <p:txBody>
          <a:bodyPr rtlCol="0"/>
          <a:lstStyle/>
          <a:p>
            <a:pPr rtl="0"/>
            <a:r>
              <a:rPr lang="ja-JP"/>
              <a:t>サンプル フッター テキスト</a:t>
            </a:r>
          </a:p>
        </p:txBody>
      </p:sp>
      <p:sp>
        <p:nvSpPr>
          <p:cNvPr id="5" name="スライド番号プレースホルダー 4">
            <a:extLst>
              <a:ext uri="{FF2B5EF4-FFF2-40B4-BE49-F238E27FC236}">
                <a16:creationId xmlns:a16="http://schemas.microsoft.com/office/drawing/2014/main" id="{F05414ED-B772-4B84-813E-E34C9A97C053}"/>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38913366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E562BDD-CBFF-4046-A6B2-A9ECCB7EA144}"/>
              </a:ext>
            </a:extLst>
          </p:cNvPr>
          <p:cNvSpPr>
            <a:spLocks noGrp="1"/>
          </p:cNvSpPr>
          <p:nvPr>
            <p:ph type="dt" sz="half" idx="10"/>
          </p:nvPr>
        </p:nvSpPr>
        <p:spPr/>
        <p:txBody>
          <a:bodyPr rtlCol="0"/>
          <a:lstStyle/>
          <a:p>
            <a:pPr rtl="0"/>
            <a:r>
              <a:rPr lang="ja-JP"/>
              <a:t>20XX 年 2 月 1 日 月曜日</a:t>
            </a:r>
          </a:p>
        </p:txBody>
      </p:sp>
      <p:sp>
        <p:nvSpPr>
          <p:cNvPr id="3" name="フッター プレースホルダー 2">
            <a:extLst>
              <a:ext uri="{FF2B5EF4-FFF2-40B4-BE49-F238E27FC236}">
                <a16:creationId xmlns:a16="http://schemas.microsoft.com/office/drawing/2014/main" id="{4690B5F6-6C28-4A86-AFD0-D7F93D461945}"/>
              </a:ext>
            </a:extLst>
          </p:cNvPr>
          <p:cNvSpPr>
            <a:spLocks noGrp="1"/>
          </p:cNvSpPr>
          <p:nvPr>
            <p:ph type="ftr" sz="quarter" idx="11"/>
          </p:nvPr>
        </p:nvSpPr>
        <p:spPr/>
        <p:txBody>
          <a:bodyPr rtlCol="0"/>
          <a:lstStyle/>
          <a:p>
            <a:pPr rtl="0"/>
            <a:r>
              <a:rPr lang="ja-JP"/>
              <a:t>サンプル フッター テキスト</a:t>
            </a:r>
          </a:p>
        </p:txBody>
      </p:sp>
      <p:sp>
        <p:nvSpPr>
          <p:cNvPr id="4" name="スライド番号プレースホルダー 3">
            <a:extLst>
              <a:ext uri="{FF2B5EF4-FFF2-40B4-BE49-F238E27FC236}">
                <a16:creationId xmlns:a16="http://schemas.microsoft.com/office/drawing/2014/main" id="{75910D5C-1634-451B-8D99-4D47EB3A11E7}"/>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36299000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712261-8522-4437-B612-7C7100D18896}"/>
              </a:ext>
            </a:extLst>
          </p:cNvPr>
          <p:cNvSpPr>
            <a:spLocks noGrp="1"/>
          </p:cNvSpPr>
          <p:nvPr>
            <p:ph type="title"/>
          </p:nvPr>
        </p:nvSpPr>
        <p:spPr>
          <a:xfrm>
            <a:off x="420624" y="457200"/>
            <a:ext cx="10543032" cy="1600200"/>
          </a:xfrm>
        </p:spPr>
        <p:txBody>
          <a:bodyPr rtlCol="0" anchor="b">
            <a:noAutofit/>
          </a:bodyPr>
          <a:lstStyle>
            <a:lvl1pPr>
              <a:defRPr sz="5200">
                <a:latin typeface="Meiryo UI"/>
              </a:defRPr>
            </a:lvl1pPr>
          </a:lstStyle>
          <a:p>
            <a:pPr rtl="0"/>
            <a:r>
              <a:rPr lang="ja-JP" altLang="en-US"/>
              <a:t>マスター タイトルの書式設定</a:t>
            </a:r>
            <a:endParaRPr lang="ja-JP" dirty="0"/>
          </a:p>
        </p:txBody>
      </p:sp>
      <p:sp>
        <p:nvSpPr>
          <p:cNvPr id="3" name="コンテンツ プレースホルダー 2">
            <a:extLst>
              <a:ext uri="{FF2B5EF4-FFF2-40B4-BE49-F238E27FC236}">
                <a16:creationId xmlns:a16="http://schemas.microsoft.com/office/drawing/2014/main" id="{91BAA0AF-3F50-42BD-84B4-E70C3D004FB2}"/>
              </a:ext>
            </a:extLst>
          </p:cNvPr>
          <p:cNvSpPr>
            <a:spLocks noGrp="1"/>
          </p:cNvSpPr>
          <p:nvPr>
            <p:ph idx="1"/>
          </p:nvPr>
        </p:nvSpPr>
        <p:spPr>
          <a:xfrm>
            <a:off x="5183188" y="2199340"/>
            <a:ext cx="5780468" cy="3661710"/>
          </a:xfrm>
        </p:spPr>
        <p:txBody>
          <a:bodyPr rtlCol="0"/>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4" name="テキスト プレースホルダー 3">
            <a:extLst>
              <a:ext uri="{FF2B5EF4-FFF2-40B4-BE49-F238E27FC236}">
                <a16:creationId xmlns:a16="http://schemas.microsoft.com/office/drawing/2014/main" id="{699C702B-2C4D-4590-8BEE-31940145C77A}"/>
              </a:ext>
            </a:extLst>
          </p:cNvPr>
          <p:cNvSpPr>
            <a:spLocks noGrp="1"/>
          </p:cNvSpPr>
          <p:nvPr>
            <p:ph type="body" sz="half" idx="2"/>
          </p:nvPr>
        </p:nvSpPr>
        <p:spPr>
          <a:xfrm>
            <a:off x="420624" y="2199340"/>
            <a:ext cx="4489180" cy="3669647"/>
          </a:xfrm>
        </p:spPr>
        <p:txBody>
          <a:bodyPr rtlCol="0">
            <a:normAutofit/>
          </a:bodyPr>
          <a:lstStyle>
            <a:lvl1pPr marL="0" indent="0">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a:t>マスター テキストの書式設定</a:t>
            </a:r>
          </a:p>
        </p:txBody>
      </p:sp>
      <p:sp>
        <p:nvSpPr>
          <p:cNvPr id="5" name="日付プレースホルダー 4">
            <a:extLst>
              <a:ext uri="{FF2B5EF4-FFF2-40B4-BE49-F238E27FC236}">
                <a16:creationId xmlns:a16="http://schemas.microsoft.com/office/drawing/2014/main" id="{2794813E-250B-4422-AE46-5E1AB964A417}"/>
              </a:ext>
            </a:extLst>
          </p:cNvPr>
          <p:cNvSpPr>
            <a:spLocks noGrp="1"/>
          </p:cNvSpPr>
          <p:nvPr>
            <p:ph type="dt" sz="half" idx="10"/>
          </p:nvPr>
        </p:nvSpPr>
        <p:spPr>
          <a:xfrm>
            <a:off x="420624" y="6217920"/>
            <a:ext cx="2743200" cy="640080"/>
          </a:xfrm>
        </p:spPr>
        <p:txBody>
          <a:bodyPr rtlCol="0"/>
          <a:lstStyle/>
          <a:p>
            <a:pPr rtl="0"/>
            <a:r>
              <a:rPr lang="ja-JP"/>
              <a:t>20XX 年 2 月 1 日 月曜日</a:t>
            </a:r>
          </a:p>
        </p:txBody>
      </p:sp>
      <p:sp>
        <p:nvSpPr>
          <p:cNvPr id="6" name="フッター プレースホルダー 5">
            <a:extLst>
              <a:ext uri="{FF2B5EF4-FFF2-40B4-BE49-F238E27FC236}">
                <a16:creationId xmlns:a16="http://schemas.microsoft.com/office/drawing/2014/main" id="{61CB5B81-E9CC-45F3-8EF1-35D2C8FF1550}"/>
              </a:ext>
            </a:extLst>
          </p:cNvPr>
          <p:cNvSpPr>
            <a:spLocks noGrp="1"/>
          </p:cNvSpPr>
          <p:nvPr>
            <p:ph type="ftr" sz="quarter" idx="11"/>
          </p:nvPr>
        </p:nvSpPr>
        <p:spPr/>
        <p:txBody>
          <a:bodyPr rtlCol="0"/>
          <a:lstStyle/>
          <a:p>
            <a:pPr rtl="0"/>
            <a:r>
              <a:rPr lang="ja-JP"/>
              <a:t>サンプル フッター テキスト</a:t>
            </a:r>
          </a:p>
        </p:txBody>
      </p:sp>
      <p:sp>
        <p:nvSpPr>
          <p:cNvPr id="7" name="スライド番号プレースホルダー 6">
            <a:extLst>
              <a:ext uri="{FF2B5EF4-FFF2-40B4-BE49-F238E27FC236}">
                <a16:creationId xmlns:a16="http://schemas.microsoft.com/office/drawing/2014/main" id="{F5DA7E97-5A73-4602-9582-6CDACB9185F3}"/>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17585133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キャプション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95334B-3019-4CA1-B658-779001922412}"/>
              </a:ext>
            </a:extLst>
          </p:cNvPr>
          <p:cNvSpPr>
            <a:spLocks noGrp="1"/>
          </p:cNvSpPr>
          <p:nvPr>
            <p:ph type="title"/>
          </p:nvPr>
        </p:nvSpPr>
        <p:spPr>
          <a:xfrm>
            <a:off x="420624" y="457200"/>
            <a:ext cx="4489180" cy="1600200"/>
          </a:xfrm>
        </p:spPr>
        <p:txBody>
          <a:bodyPr rtlCol="0" anchor="b">
            <a:normAutofit/>
          </a:bodyPr>
          <a:lstStyle>
            <a:lvl1pPr>
              <a:defRPr sz="4400"/>
            </a:lvl1pPr>
          </a:lstStyle>
          <a:p>
            <a:pPr rtl="0"/>
            <a:r>
              <a:rPr lang="ja-JP" altLang="en-US"/>
              <a:t>マスター タイトルの書式設定</a:t>
            </a:r>
            <a:endParaRPr lang="ja-JP" dirty="0"/>
          </a:p>
        </p:txBody>
      </p:sp>
      <p:sp>
        <p:nvSpPr>
          <p:cNvPr id="3" name="図プレースホルダー 2">
            <a:extLst>
              <a:ext uri="{FF2B5EF4-FFF2-40B4-BE49-F238E27FC236}">
                <a16:creationId xmlns:a16="http://schemas.microsoft.com/office/drawing/2014/main" id="{AFD3CC12-FD6B-41A3-BF67-D600CC4383A3}"/>
              </a:ext>
            </a:extLst>
          </p:cNvPr>
          <p:cNvSpPr>
            <a:spLocks noGrp="1"/>
          </p:cNvSpPr>
          <p:nvPr>
            <p:ph type="pic" idx="1"/>
          </p:nvPr>
        </p:nvSpPr>
        <p:spPr>
          <a:xfrm>
            <a:off x="5183188" y="987425"/>
            <a:ext cx="6172200" cy="4873625"/>
          </a:xfrm>
        </p:spPr>
        <p:txBody>
          <a:bodyPr rtlCol="0">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ja-JP" altLang="en-US"/>
              <a:t>アイコンをクリックして図を追加</a:t>
            </a:r>
            <a:endParaRPr lang="ja-JP"/>
          </a:p>
        </p:txBody>
      </p:sp>
      <p:sp>
        <p:nvSpPr>
          <p:cNvPr id="4" name="テキスト プレースホルダー 3">
            <a:extLst>
              <a:ext uri="{FF2B5EF4-FFF2-40B4-BE49-F238E27FC236}">
                <a16:creationId xmlns:a16="http://schemas.microsoft.com/office/drawing/2014/main" id="{0DDB2BD5-DC18-460B-BFCC-5B2447D2B094}"/>
              </a:ext>
            </a:extLst>
          </p:cNvPr>
          <p:cNvSpPr>
            <a:spLocks noGrp="1"/>
          </p:cNvSpPr>
          <p:nvPr>
            <p:ph type="body" sz="half" idx="2"/>
          </p:nvPr>
        </p:nvSpPr>
        <p:spPr>
          <a:xfrm>
            <a:off x="420624" y="2199340"/>
            <a:ext cx="4489180" cy="3669647"/>
          </a:xfrm>
        </p:spPr>
        <p:txBody>
          <a:bodyPr rtlCol="0">
            <a:normAutofit/>
          </a:bodyPr>
          <a:lstStyle>
            <a:lvl1pPr marL="0" indent="0">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a:t>マスター テキストの書式設定</a:t>
            </a:r>
          </a:p>
        </p:txBody>
      </p:sp>
      <p:sp>
        <p:nvSpPr>
          <p:cNvPr id="5" name="日付プレースホルダー 4">
            <a:extLst>
              <a:ext uri="{FF2B5EF4-FFF2-40B4-BE49-F238E27FC236}">
                <a16:creationId xmlns:a16="http://schemas.microsoft.com/office/drawing/2014/main" id="{8BAF6305-9768-4792-866C-91238D45695D}"/>
              </a:ext>
            </a:extLst>
          </p:cNvPr>
          <p:cNvSpPr>
            <a:spLocks noGrp="1"/>
          </p:cNvSpPr>
          <p:nvPr>
            <p:ph type="dt" sz="half" idx="10"/>
          </p:nvPr>
        </p:nvSpPr>
        <p:spPr>
          <a:xfrm>
            <a:off x="420624" y="6217920"/>
            <a:ext cx="2743200" cy="640080"/>
          </a:xfrm>
        </p:spPr>
        <p:txBody>
          <a:bodyPr rtlCol="0"/>
          <a:lstStyle/>
          <a:p>
            <a:pPr rtl="0"/>
            <a:r>
              <a:rPr lang="ja-JP"/>
              <a:t>20XX 年 2 月 1 日 月曜日</a:t>
            </a:r>
          </a:p>
        </p:txBody>
      </p:sp>
      <p:sp>
        <p:nvSpPr>
          <p:cNvPr id="6" name="フッター プレースホルダー 5">
            <a:extLst>
              <a:ext uri="{FF2B5EF4-FFF2-40B4-BE49-F238E27FC236}">
                <a16:creationId xmlns:a16="http://schemas.microsoft.com/office/drawing/2014/main" id="{2CDBF050-0FF1-499F-936E-FAAE50DC3D3E}"/>
              </a:ext>
            </a:extLst>
          </p:cNvPr>
          <p:cNvSpPr>
            <a:spLocks noGrp="1"/>
          </p:cNvSpPr>
          <p:nvPr>
            <p:ph type="ftr" sz="quarter" idx="11"/>
          </p:nvPr>
        </p:nvSpPr>
        <p:spPr/>
        <p:txBody>
          <a:bodyPr rtlCol="0"/>
          <a:lstStyle/>
          <a:p>
            <a:pPr rtl="0"/>
            <a:r>
              <a:rPr lang="ja-JP"/>
              <a:t>サンプル フッター テキスト</a:t>
            </a:r>
          </a:p>
        </p:txBody>
      </p:sp>
      <p:sp>
        <p:nvSpPr>
          <p:cNvPr id="7" name="スライド番号プレースホルダー 6">
            <a:extLst>
              <a:ext uri="{FF2B5EF4-FFF2-40B4-BE49-F238E27FC236}">
                <a16:creationId xmlns:a16="http://schemas.microsoft.com/office/drawing/2014/main" id="{08902C2E-1542-46B4-85B1-7A4B3F7724FC}"/>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581698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議題">
    <p:spTree>
      <p:nvGrpSpPr>
        <p:cNvPr id="1" name=""/>
        <p:cNvGrpSpPr/>
        <p:nvPr/>
      </p:nvGrpSpPr>
      <p:grpSpPr>
        <a:xfrm>
          <a:off x="0" y="0"/>
          <a:ext cx="0" cy="0"/>
          <a:chOff x="0" y="0"/>
          <a:chExt cx="0" cy="0"/>
        </a:xfrm>
      </p:grpSpPr>
      <p:sp useBgFill="1">
        <p:nvSpPr>
          <p:cNvPr id="5" name="グレーの長方形の背景">
            <a:extLst>
              <a:ext uri="{FF2B5EF4-FFF2-40B4-BE49-F238E27FC236}">
                <a16:creationId xmlns:a16="http://schemas.microsoft.com/office/drawing/2014/main" id="{B586FD74-98AC-4CA5-9E62-97DAE4C19399}"/>
              </a:ext>
              <a:ext uri="{C183D7F6-B498-43B3-948B-1728B52AA6E4}">
                <adec:decorative xmlns:adec="http://schemas.microsoft.com/office/drawing/2017/decorative" val="1"/>
              </a:ext>
            </a:extLst>
          </p:cNvPr>
          <p:cNvSpPr/>
          <p:nvPr userDrawn="1"/>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ja-JP" dirty="0"/>
          </a:p>
        </p:txBody>
      </p:sp>
      <p:sp>
        <p:nvSpPr>
          <p:cNvPr id="6" name="長方形 5">
            <a:extLst>
              <a:ext uri="{FF2B5EF4-FFF2-40B4-BE49-F238E27FC236}">
                <a16:creationId xmlns:a16="http://schemas.microsoft.com/office/drawing/2014/main" id="{BBC94E74-B403-4256-9D59-241B0C4E532D}"/>
              </a:ext>
              <a:ext uri="{C183D7F6-B498-43B3-948B-1728B52AA6E4}">
                <adec:decorative xmlns:adec="http://schemas.microsoft.com/office/drawing/2017/decorative" val="1"/>
              </a:ext>
            </a:extLst>
          </p:cNvPr>
          <p:cNvSpPr/>
          <p:nvPr userDrawn="1"/>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dirty="0"/>
          </a:p>
        </p:txBody>
      </p:sp>
      <p:sp>
        <p:nvSpPr>
          <p:cNvPr id="7" name="タイトル 1">
            <a:extLst>
              <a:ext uri="{FF2B5EF4-FFF2-40B4-BE49-F238E27FC236}">
                <a16:creationId xmlns:a16="http://schemas.microsoft.com/office/drawing/2014/main" id="{53836FB9-568E-408A-B183-65F9ABF6ED53}"/>
              </a:ext>
            </a:extLst>
          </p:cNvPr>
          <p:cNvSpPr>
            <a:spLocks noGrp="1"/>
          </p:cNvSpPr>
          <p:nvPr>
            <p:ph type="title"/>
          </p:nvPr>
        </p:nvSpPr>
        <p:spPr>
          <a:xfrm>
            <a:off x="422899" y="540168"/>
            <a:ext cx="10624949" cy="1787136"/>
          </a:xfrm>
        </p:spPr>
        <p:txBody>
          <a:bodyPr rtlCol="0" anchor="b">
            <a:normAutofit/>
          </a:bodyPr>
          <a:lstStyle/>
          <a:p>
            <a:pPr rtl="0"/>
            <a:r>
              <a:rPr lang="ja-JP" altLang="en-US" sz="4800">
                <a:solidFill>
                  <a:schemeClr val="tx1"/>
                </a:solidFill>
              </a:rPr>
              <a:t>マスター タイトルの書式設定</a:t>
            </a:r>
            <a:endParaRPr lang="ja-JP" sz="4800" dirty="0">
              <a:solidFill>
                <a:schemeClr val="tx1"/>
              </a:solidFill>
            </a:endParaRPr>
          </a:p>
        </p:txBody>
      </p:sp>
      <p:sp>
        <p:nvSpPr>
          <p:cNvPr id="17" name="図プレースホルダー 16">
            <a:extLst>
              <a:ext uri="{FF2B5EF4-FFF2-40B4-BE49-F238E27FC236}">
                <a16:creationId xmlns:a16="http://schemas.microsoft.com/office/drawing/2014/main" id="{B5437444-7076-4AEE-AB96-9C6BB85DAD9F}"/>
              </a:ext>
            </a:extLst>
          </p:cNvPr>
          <p:cNvSpPr>
            <a:spLocks noGrp="1"/>
          </p:cNvSpPr>
          <p:nvPr>
            <p:ph type="pic" sz="quarter" idx="13"/>
          </p:nvPr>
        </p:nvSpPr>
        <p:spPr>
          <a:xfrm>
            <a:off x="0" y="2577775"/>
            <a:ext cx="2587752" cy="1764792"/>
          </a:xfrm>
          <a:solidFill>
            <a:schemeClr val="accent3"/>
          </a:solidFill>
        </p:spPr>
        <p:txBody>
          <a:bodyPr rtlCol="0"/>
          <a:lstStyle/>
          <a:p>
            <a:pPr rtl="0"/>
            <a:r>
              <a:rPr lang="ja-JP" altLang="en-US"/>
              <a:t>アイコンをクリックして図を追加</a:t>
            </a:r>
            <a:endParaRPr lang="ja-JP" dirty="0"/>
          </a:p>
        </p:txBody>
      </p:sp>
      <p:sp>
        <p:nvSpPr>
          <p:cNvPr id="18" name="図プレースホルダー 16">
            <a:extLst>
              <a:ext uri="{FF2B5EF4-FFF2-40B4-BE49-F238E27FC236}">
                <a16:creationId xmlns:a16="http://schemas.microsoft.com/office/drawing/2014/main" id="{536502EE-A891-4CB0-9BA5-B0AC7B9AA808}"/>
              </a:ext>
            </a:extLst>
          </p:cNvPr>
          <p:cNvSpPr>
            <a:spLocks noGrp="1"/>
          </p:cNvSpPr>
          <p:nvPr>
            <p:ph type="pic" sz="quarter" idx="14"/>
          </p:nvPr>
        </p:nvSpPr>
        <p:spPr>
          <a:xfrm>
            <a:off x="0" y="4406215"/>
            <a:ext cx="2587752" cy="1764792"/>
          </a:xfrm>
          <a:solidFill>
            <a:schemeClr val="accent3"/>
          </a:solidFill>
        </p:spPr>
        <p:txBody>
          <a:bodyPr rtlCol="0"/>
          <a:lstStyle/>
          <a:p>
            <a:pPr rtl="0"/>
            <a:r>
              <a:rPr lang="ja-JP" altLang="en-US"/>
              <a:t>アイコンをクリックして図を追加</a:t>
            </a:r>
            <a:endParaRPr lang="ja-JP" dirty="0"/>
          </a:p>
        </p:txBody>
      </p:sp>
      <p:sp>
        <p:nvSpPr>
          <p:cNvPr id="19" name="図プレースホルダー 16">
            <a:extLst>
              <a:ext uri="{FF2B5EF4-FFF2-40B4-BE49-F238E27FC236}">
                <a16:creationId xmlns:a16="http://schemas.microsoft.com/office/drawing/2014/main" id="{51D45778-D0A6-415B-AA4F-03D6E429EB93}"/>
              </a:ext>
            </a:extLst>
          </p:cNvPr>
          <p:cNvSpPr>
            <a:spLocks noGrp="1"/>
          </p:cNvSpPr>
          <p:nvPr>
            <p:ph type="pic" sz="quarter" idx="15"/>
          </p:nvPr>
        </p:nvSpPr>
        <p:spPr>
          <a:xfrm>
            <a:off x="2651760" y="2577775"/>
            <a:ext cx="1764792" cy="1764792"/>
          </a:xfrm>
          <a:solidFill>
            <a:schemeClr val="accent3"/>
          </a:solidFill>
        </p:spPr>
        <p:txBody>
          <a:bodyPr rtlCol="0"/>
          <a:lstStyle/>
          <a:p>
            <a:pPr rtl="0"/>
            <a:r>
              <a:rPr lang="ja-JP" altLang="en-US"/>
              <a:t>アイコンをクリックして図を追加</a:t>
            </a:r>
            <a:endParaRPr lang="ja-JP" dirty="0"/>
          </a:p>
        </p:txBody>
      </p:sp>
      <p:sp>
        <p:nvSpPr>
          <p:cNvPr id="20" name="図プレースホルダー 16">
            <a:extLst>
              <a:ext uri="{FF2B5EF4-FFF2-40B4-BE49-F238E27FC236}">
                <a16:creationId xmlns:a16="http://schemas.microsoft.com/office/drawing/2014/main" id="{93E1D509-0CBA-46BD-9192-C0403309FDBA}"/>
              </a:ext>
            </a:extLst>
          </p:cNvPr>
          <p:cNvSpPr>
            <a:spLocks noGrp="1"/>
          </p:cNvSpPr>
          <p:nvPr>
            <p:ph type="pic" sz="quarter" idx="16"/>
          </p:nvPr>
        </p:nvSpPr>
        <p:spPr>
          <a:xfrm>
            <a:off x="2651760" y="4406575"/>
            <a:ext cx="1764792" cy="1764792"/>
          </a:xfrm>
          <a:solidFill>
            <a:schemeClr val="accent3"/>
          </a:solidFill>
        </p:spPr>
        <p:txBody>
          <a:bodyPr rtlCol="0"/>
          <a:lstStyle/>
          <a:p>
            <a:pPr rtl="0"/>
            <a:r>
              <a:rPr lang="ja-JP" altLang="en-US"/>
              <a:t>アイコンをクリックして図を追加</a:t>
            </a:r>
            <a:endParaRPr lang="ja-JP" dirty="0"/>
          </a:p>
        </p:txBody>
      </p:sp>
      <p:sp>
        <p:nvSpPr>
          <p:cNvPr id="12" name="コンテンツ プレースホルダー 2">
            <a:extLst>
              <a:ext uri="{FF2B5EF4-FFF2-40B4-BE49-F238E27FC236}">
                <a16:creationId xmlns:a16="http://schemas.microsoft.com/office/drawing/2014/main" id="{6994EC89-4FAE-445C-A6E8-D55E4A34DE4E}"/>
              </a:ext>
            </a:extLst>
          </p:cNvPr>
          <p:cNvSpPr>
            <a:spLocks noGrp="1"/>
          </p:cNvSpPr>
          <p:nvPr>
            <p:ph idx="1"/>
          </p:nvPr>
        </p:nvSpPr>
        <p:spPr>
          <a:xfrm>
            <a:off x="4845122" y="2880452"/>
            <a:ext cx="6355998" cy="3095445"/>
          </a:xfrm>
        </p:spPr>
        <p:txBody>
          <a:bodyPr rtlCol="0" anchor="t" anchorCtr="0">
            <a:normAutofit/>
          </a:bodyPr>
          <a:lstStyle>
            <a:lvl1pPr>
              <a:buNone/>
              <a:defRPr/>
            </a:lvl1pPr>
          </a:lstStyle>
          <a:p>
            <a:pPr lvl="0" rtl="0">
              <a:lnSpc>
                <a:spcPts val="2800"/>
              </a:lnSpc>
            </a:pPr>
            <a:r>
              <a:rPr lang="ja-JP" altLang="en-US" sz="1800">
                <a:solidFill>
                  <a:schemeClr val="tx1"/>
                </a:solidFill>
              </a:rPr>
              <a:t>マスター テキストの書式設定</a:t>
            </a:r>
          </a:p>
        </p:txBody>
      </p:sp>
      <p:sp>
        <p:nvSpPr>
          <p:cNvPr id="2" name="日付プレースホルダー 1">
            <a:extLst>
              <a:ext uri="{FF2B5EF4-FFF2-40B4-BE49-F238E27FC236}">
                <a16:creationId xmlns:a16="http://schemas.microsoft.com/office/drawing/2014/main" id="{EE562BDD-CBFF-4046-A6B2-A9ECCB7EA144}"/>
              </a:ext>
            </a:extLst>
          </p:cNvPr>
          <p:cNvSpPr>
            <a:spLocks noGrp="1"/>
          </p:cNvSpPr>
          <p:nvPr>
            <p:ph type="dt" sz="half" idx="10"/>
          </p:nvPr>
        </p:nvSpPr>
        <p:spPr/>
        <p:txBody>
          <a:bodyPr rtlCol="0"/>
          <a:lstStyle/>
          <a:p>
            <a:pPr rtl="0"/>
            <a:r>
              <a:rPr lang="ja-JP"/>
              <a:t>20XX 年 2 月 1 日 月曜日</a:t>
            </a:r>
          </a:p>
        </p:txBody>
      </p:sp>
      <p:sp>
        <p:nvSpPr>
          <p:cNvPr id="3" name="フッター プレースホルダー 2">
            <a:extLst>
              <a:ext uri="{FF2B5EF4-FFF2-40B4-BE49-F238E27FC236}">
                <a16:creationId xmlns:a16="http://schemas.microsoft.com/office/drawing/2014/main" id="{4690B5F6-6C28-4A86-AFD0-D7F93D461945}"/>
              </a:ext>
            </a:extLst>
          </p:cNvPr>
          <p:cNvSpPr>
            <a:spLocks noGrp="1"/>
          </p:cNvSpPr>
          <p:nvPr>
            <p:ph type="ftr" sz="quarter" idx="11"/>
          </p:nvPr>
        </p:nvSpPr>
        <p:spPr/>
        <p:txBody>
          <a:bodyPr rtlCol="0"/>
          <a:lstStyle/>
          <a:p>
            <a:pPr rtl="0"/>
            <a:r>
              <a:rPr lang="ja-JP"/>
              <a:t>サンプル フッター テキスト</a:t>
            </a:r>
          </a:p>
        </p:txBody>
      </p:sp>
      <p:sp>
        <p:nvSpPr>
          <p:cNvPr id="4" name="スライド番号プレースホルダー 3">
            <a:extLst>
              <a:ext uri="{FF2B5EF4-FFF2-40B4-BE49-F238E27FC236}">
                <a16:creationId xmlns:a16="http://schemas.microsoft.com/office/drawing/2014/main" id="{75910D5C-1634-451B-8D99-4D47EB3A11E7}"/>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
        <p:nvSpPr>
          <p:cNvPr id="13" name="長方形 12">
            <a:extLst>
              <a:ext uri="{FF2B5EF4-FFF2-40B4-BE49-F238E27FC236}">
                <a16:creationId xmlns:a16="http://schemas.microsoft.com/office/drawing/2014/main" id="{4F9E0CFE-F27B-4D50-AA2F-7146CA90E1F0}"/>
              </a:ext>
              <a:ext uri="{C183D7F6-B498-43B3-948B-1728B52AA6E4}">
                <adec:decorative xmlns:adec="http://schemas.microsoft.com/office/drawing/2017/decorative" val="1"/>
              </a:ext>
            </a:extLst>
          </p:cNvPr>
          <p:cNvSpPr/>
          <p:nvPr userDrawn="1"/>
        </p:nvSpPr>
        <p:spPr>
          <a:xfrm>
            <a:off x="4515398" y="2577775"/>
            <a:ext cx="7676601" cy="3594425"/>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dirty="0"/>
          </a:p>
        </p:txBody>
      </p:sp>
      <p:cxnSp>
        <p:nvCxnSpPr>
          <p:cNvPr id="14" name="直線​​コネクタ(S) 13">
            <a:extLst>
              <a:ext uri="{FF2B5EF4-FFF2-40B4-BE49-F238E27FC236}">
                <a16:creationId xmlns:a16="http://schemas.microsoft.com/office/drawing/2014/main" id="{09ECF93F-3E86-4C44-BAF1-ADE160CADF49}"/>
              </a:ext>
              <a:ext uri="{C183D7F6-B498-43B3-948B-1728B52AA6E4}">
                <adec:decorative xmlns:adec="http://schemas.microsoft.com/office/drawing/2017/decorative" val="1"/>
              </a:ext>
            </a:extLst>
          </p:cNvPr>
          <p:cNvCxnSpPr>
            <a:cxnSpLocks/>
          </p:cNvCxnSpPr>
          <p:nvPr userDrawn="1"/>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S) 14">
            <a:extLst>
              <a:ext uri="{FF2B5EF4-FFF2-40B4-BE49-F238E27FC236}">
                <a16:creationId xmlns:a16="http://schemas.microsoft.com/office/drawing/2014/main" id="{8BE8DAB8-6232-45C1-9BC3-E99A86BD370E}"/>
              </a:ext>
              <a:ext uri="{C183D7F6-B498-43B3-948B-1728B52AA6E4}">
                <adec:decorative xmlns:adec="http://schemas.microsoft.com/office/drawing/2017/decorative" val="1"/>
              </a:ext>
            </a:extLst>
          </p:cNvPr>
          <p:cNvCxnSpPr>
            <a:cxnSpLocks/>
          </p:cNvCxnSpPr>
          <p:nvPr userDrawn="1"/>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2143909"/>
      </p:ext>
    </p:extLst>
  </p:cSld>
  <p:clrMapOvr>
    <a:masterClrMapping/>
  </p:clrMapOvr>
  <p:extLst>
    <p:ext uri="{DCECCB84-F9BA-43D5-87BE-67443E8EF086}">
      <p15:sldGuideLst xmlns:p15="http://schemas.microsoft.com/office/powerpoint/2012/main">
        <p15:guide id="1" orient="horz" pos="160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概要">
    <p:spTree>
      <p:nvGrpSpPr>
        <p:cNvPr id="1" name=""/>
        <p:cNvGrpSpPr/>
        <p:nvPr/>
      </p:nvGrpSpPr>
      <p:grpSpPr>
        <a:xfrm>
          <a:off x="0" y="0"/>
          <a:ext cx="0" cy="0"/>
          <a:chOff x="0" y="0"/>
          <a:chExt cx="0" cy="0"/>
        </a:xfrm>
      </p:grpSpPr>
      <p:sp>
        <p:nvSpPr>
          <p:cNvPr id="5" name="長方形 4">
            <a:extLst>
              <a:ext uri="{FF2B5EF4-FFF2-40B4-BE49-F238E27FC236}">
                <a16:creationId xmlns:a16="http://schemas.microsoft.com/office/drawing/2014/main" id="{74408E76-0AE4-495F-87FB-5DD280A91DCB}"/>
              </a:ext>
              <a:ext uri="{C183D7F6-B498-43B3-948B-1728B52AA6E4}">
                <adec:decorative xmlns:adec="http://schemas.microsoft.com/office/drawing/2017/decorative" val="1"/>
              </a:ext>
            </a:extLst>
          </p:cNvPr>
          <p:cNvSpPr/>
          <p:nvPr userDrawn="1"/>
        </p:nvSpPr>
        <p:spPr>
          <a:xfrm rot="10800000">
            <a:off x="0" y="5610"/>
            <a:ext cx="708823" cy="713232"/>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ja-JP"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6" name="タイトル 1">
            <a:extLst>
              <a:ext uri="{FF2B5EF4-FFF2-40B4-BE49-F238E27FC236}">
                <a16:creationId xmlns:a16="http://schemas.microsoft.com/office/drawing/2014/main" id="{22EAD03C-7B1C-453F-9977-4E2DD813BF52}"/>
              </a:ext>
            </a:extLst>
          </p:cNvPr>
          <p:cNvSpPr>
            <a:spLocks noGrp="1"/>
          </p:cNvSpPr>
          <p:nvPr>
            <p:ph type="title"/>
          </p:nvPr>
        </p:nvSpPr>
        <p:spPr>
          <a:xfrm>
            <a:off x="6602551" y="540167"/>
            <a:ext cx="4616981" cy="2135867"/>
          </a:xfrm>
        </p:spPr>
        <p:txBody>
          <a:bodyPr rtlCol="0" anchor="b">
            <a:normAutofit/>
          </a:bodyPr>
          <a:lstStyle/>
          <a:p>
            <a:pPr rtl="0"/>
            <a:r>
              <a:rPr lang="ja-JP" altLang="en-US" sz="4800">
                <a:solidFill>
                  <a:schemeClr val="tx1"/>
                </a:solidFill>
              </a:rPr>
              <a:t>マスター タイトルの書式設定</a:t>
            </a:r>
            <a:endParaRPr lang="ja-JP" sz="4800" dirty="0">
              <a:solidFill>
                <a:schemeClr val="tx1"/>
              </a:solidFill>
            </a:endParaRPr>
          </a:p>
        </p:txBody>
      </p:sp>
      <p:sp>
        <p:nvSpPr>
          <p:cNvPr id="11" name="図プレースホルダー 10">
            <a:extLst>
              <a:ext uri="{FF2B5EF4-FFF2-40B4-BE49-F238E27FC236}">
                <a16:creationId xmlns:a16="http://schemas.microsoft.com/office/drawing/2014/main" id="{D3471630-9EC8-4C68-B4D8-D98C242DBE0F}"/>
              </a:ext>
            </a:extLst>
          </p:cNvPr>
          <p:cNvSpPr>
            <a:spLocks noGrp="1"/>
          </p:cNvSpPr>
          <p:nvPr>
            <p:ph type="pic" sz="quarter" idx="13"/>
          </p:nvPr>
        </p:nvSpPr>
        <p:spPr>
          <a:xfrm>
            <a:off x="0" y="685800"/>
            <a:ext cx="3072384" cy="5486344"/>
          </a:xfrm>
          <a:solidFill>
            <a:schemeClr val="accent3"/>
          </a:solidFill>
        </p:spPr>
        <p:txBody>
          <a:bodyPr rtlCol="0"/>
          <a:lstStyle/>
          <a:p>
            <a:pPr rtl="0"/>
            <a:r>
              <a:rPr lang="ja-JP" altLang="en-US"/>
              <a:t>アイコンをクリックして図を追加</a:t>
            </a:r>
            <a:endParaRPr lang="ja-JP" dirty="0"/>
          </a:p>
        </p:txBody>
      </p:sp>
      <p:sp>
        <p:nvSpPr>
          <p:cNvPr id="12" name="図プレースホルダー 10">
            <a:extLst>
              <a:ext uri="{FF2B5EF4-FFF2-40B4-BE49-F238E27FC236}">
                <a16:creationId xmlns:a16="http://schemas.microsoft.com/office/drawing/2014/main" id="{50C66604-16E4-4B52-80AA-A0D73512D135}"/>
              </a:ext>
            </a:extLst>
          </p:cNvPr>
          <p:cNvSpPr>
            <a:spLocks noGrp="1"/>
          </p:cNvSpPr>
          <p:nvPr>
            <p:ph type="pic" sz="quarter" idx="14"/>
          </p:nvPr>
        </p:nvSpPr>
        <p:spPr>
          <a:xfrm>
            <a:off x="3154680" y="685800"/>
            <a:ext cx="3072384" cy="5486344"/>
          </a:xfrm>
          <a:solidFill>
            <a:schemeClr val="accent3"/>
          </a:solidFill>
        </p:spPr>
        <p:txBody>
          <a:bodyPr rtlCol="0"/>
          <a:lstStyle/>
          <a:p>
            <a:pPr rtl="0"/>
            <a:r>
              <a:rPr lang="ja-JP" altLang="en-US"/>
              <a:t>アイコンをクリックして図を追加</a:t>
            </a:r>
            <a:endParaRPr lang="ja-JP" dirty="0"/>
          </a:p>
        </p:txBody>
      </p:sp>
      <p:sp>
        <p:nvSpPr>
          <p:cNvPr id="9" name="コンテンツ プレースホルダー 2">
            <a:extLst>
              <a:ext uri="{FF2B5EF4-FFF2-40B4-BE49-F238E27FC236}">
                <a16:creationId xmlns:a16="http://schemas.microsoft.com/office/drawing/2014/main" id="{5B630934-DBD2-4535-961F-B198ABA2D05B}"/>
              </a:ext>
            </a:extLst>
          </p:cNvPr>
          <p:cNvSpPr>
            <a:spLocks noGrp="1"/>
          </p:cNvSpPr>
          <p:nvPr>
            <p:ph idx="1"/>
          </p:nvPr>
        </p:nvSpPr>
        <p:spPr>
          <a:xfrm>
            <a:off x="6602551" y="2880452"/>
            <a:ext cx="4616981" cy="3095445"/>
          </a:xfrm>
        </p:spPr>
        <p:txBody>
          <a:bodyPr rtlCol="0" anchor="t" anchorCtr="0">
            <a:normAutofit/>
          </a:bodyPr>
          <a:lstStyle>
            <a:lvl1pPr marL="0" indent="0">
              <a:buNone/>
              <a:defRPr baseline="0"/>
            </a:lvl1pPr>
          </a:lstStyle>
          <a:p>
            <a:pPr lvl="0" rtl="0">
              <a:lnSpc>
                <a:spcPts val="2800"/>
              </a:lnSpc>
            </a:pPr>
            <a:r>
              <a:rPr lang="ja-JP" altLang="en-US" sz="1800">
                <a:solidFill>
                  <a:schemeClr val="tx1"/>
                </a:solidFill>
              </a:rPr>
              <a:t>マスター テキストの書式設定</a:t>
            </a:r>
          </a:p>
        </p:txBody>
      </p:sp>
      <p:sp>
        <p:nvSpPr>
          <p:cNvPr id="2" name="日付プレースホルダー 1">
            <a:extLst>
              <a:ext uri="{FF2B5EF4-FFF2-40B4-BE49-F238E27FC236}">
                <a16:creationId xmlns:a16="http://schemas.microsoft.com/office/drawing/2014/main" id="{EE562BDD-CBFF-4046-A6B2-A9ECCB7EA144}"/>
              </a:ext>
            </a:extLst>
          </p:cNvPr>
          <p:cNvSpPr>
            <a:spLocks noGrp="1"/>
          </p:cNvSpPr>
          <p:nvPr>
            <p:ph type="dt" sz="half" idx="10"/>
          </p:nvPr>
        </p:nvSpPr>
        <p:spPr/>
        <p:txBody>
          <a:bodyPr rtlCol="0"/>
          <a:lstStyle/>
          <a:p>
            <a:pPr rtl="0"/>
            <a:r>
              <a:rPr lang="ja-JP"/>
              <a:t>20XX 年 2 月 1 日 月曜日</a:t>
            </a:r>
          </a:p>
        </p:txBody>
      </p:sp>
      <p:sp>
        <p:nvSpPr>
          <p:cNvPr id="3" name="フッター プレースホルダー 2">
            <a:extLst>
              <a:ext uri="{FF2B5EF4-FFF2-40B4-BE49-F238E27FC236}">
                <a16:creationId xmlns:a16="http://schemas.microsoft.com/office/drawing/2014/main" id="{4690B5F6-6C28-4A86-AFD0-D7F93D461945}"/>
              </a:ext>
            </a:extLst>
          </p:cNvPr>
          <p:cNvSpPr>
            <a:spLocks noGrp="1"/>
          </p:cNvSpPr>
          <p:nvPr>
            <p:ph type="ftr" sz="quarter" idx="11"/>
          </p:nvPr>
        </p:nvSpPr>
        <p:spPr/>
        <p:txBody>
          <a:bodyPr rtlCol="0"/>
          <a:lstStyle/>
          <a:p>
            <a:pPr rtl="0"/>
            <a:r>
              <a:rPr lang="ja-JP"/>
              <a:t>サンプル フッター テキスト</a:t>
            </a:r>
          </a:p>
        </p:txBody>
      </p:sp>
      <p:sp>
        <p:nvSpPr>
          <p:cNvPr id="4" name="スライド番号プレースホルダー 3">
            <a:extLst>
              <a:ext uri="{FF2B5EF4-FFF2-40B4-BE49-F238E27FC236}">
                <a16:creationId xmlns:a16="http://schemas.microsoft.com/office/drawing/2014/main" id="{75910D5C-1634-451B-8D99-4D47EB3A11E7}"/>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cxnSp>
        <p:nvCxnSpPr>
          <p:cNvPr id="14" name="直線​​コネクタ(S) 13">
            <a:extLst>
              <a:ext uri="{FF2B5EF4-FFF2-40B4-BE49-F238E27FC236}">
                <a16:creationId xmlns:a16="http://schemas.microsoft.com/office/drawing/2014/main" id="{0020D2A6-7700-487F-AC7E-A5A2C30DC1BF}"/>
              </a:ext>
              <a:ext uri="{C183D7F6-B498-43B3-948B-1728B52AA6E4}">
                <adec:decorative xmlns:adec="http://schemas.microsoft.com/office/drawing/2017/decorative" val="1"/>
              </a:ext>
            </a:extLst>
          </p:cNvPr>
          <p:cNvCxnSpPr>
            <a:cxnSpLocks/>
          </p:cNvCxnSpPr>
          <p:nvPr userDrawn="1"/>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6" name="直線​​コネクタ(S) 15">
            <a:extLst>
              <a:ext uri="{FF2B5EF4-FFF2-40B4-BE49-F238E27FC236}">
                <a16:creationId xmlns:a16="http://schemas.microsoft.com/office/drawing/2014/main" id="{5FC30D6A-6415-42E1-89E9-EF806C3FE339}"/>
              </a:ext>
              <a:ext uri="{C183D7F6-B498-43B3-948B-1728B52AA6E4}">
                <adec:decorative xmlns:adec="http://schemas.microsoft.com/office/drawing/2017/decorative" val="1"/>
              </a:ext>
            </a:extLst>
          </p:cNvPr>
          <p:cNvCxnSpPr>
            <a:cxnSpLocks/>
          </p:cNvCxnSpPr>
          <p:nvPr userDrawn="1"/>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4506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セクション区切り">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BC2EA47A-F66B-4005-A5A4-458E90C0968A}"/>
              </a:ext>
            </a:extLst>
          </p:cNvPr>
          <p:cNvSpPr>
            <a:spLocks noGrp="1"/>
          </p:cNvSpPr>
          <p:nvPr>
            <p:ph type="ctrTitle"/>
          </p:nvPr>
        </p:nvSpPr>
        <p:spPr>
          <a:xfrm>
            <a:off x="422898" y="576263"/>
            <a:ext cx="4977777" cy="2967606"/>
          </a:xfrm>
        </p:spPr>
        <p:txBody>
          <a:bodyPr rtlCol="0" anchor="b" anchorCtr="0">
            <a:normAutofit/>
          </a:bodyPr>
          <a:lstStyle/>
          <a:p>
            <a:pPr algn="l" rtl="0">
              <a:lnSpc>
                <a:spcPts val="5800"/>
              </a:lnSpc>
            </a:pPr>
            <a:r>
              <a:rPr lang="ja-JP" altLang="en-US" sz="4800"/>
              <a:t>マスター タイトルの書式設定</a:t>
            </a:r>
            <a:endParaRPr lang="ja-JP" sz="4800" dirty="0"/>
          </a:p>
        </p:txBody>
      </p:sp>
      <p:sp>
        <p:nvSpPr>
          <p:cNvPr id="6" name="サブタイトル 24">
            <a:extLst>
              <a:ext uri="{FF2B5EF4-FFF2-40B4-BE49-F238E27FC236}">
                <a16:creationId xmlns:a16="http://schemas.microsoft.com/office/drawing/2014/main" id="{FFA42F70-43EA-4954-AA43-22F43175CCEE}"/>
              </a:ext>
            </a:extLst>
          </p:cNvPr>
          <p:cNvSpPr>
            <a:spLocks noGrp="1"/>
          </p:cNvSpPr>
          <p:nvPr>
            <p:ph type="subTitle" idx="1"/>
          </p:nvPr>
        </p:nvSpPr>
        <p:spPr>
          <a:xfrm>
            <a:off x="422898" y="3764975"/>
            <a:ext cx="4977777" cy="2192683"/>
          </a:xfrm>
        </p:spPr>
        <p:txBody>
          <a:bodyPr rtlCol="0">
            <a:normAutofit/>
          </a:bodyPr>
          <a:lstStyle>
            <a:lvl1pPr>
              <a:buNone/>
              <a:defRPr/>
            </a:lvl1pPr>
          </a:lstStyle>
          <a:p>
            <a:pPr algn="l" rtl="0">
              <a:lnSpc>
                <a:spcPts val="3200"/>
              </a:lnSpc>
            </a:pPr>
            <a:r>
              <a:rPr lang="ja-JP" altLang="en-US"/>
              <a:t>マスター サブタイトルの書式設定</a:t>
            </a:r>
            <a:endParaRPr lang="ja-JP" dirty="0"/>
          </a:p>
        </p:txBody>
      </p:sp>
      <p:sp>
        <p:nvSpPr>
          <p:cNvPr id="7" name="長方形 6" descr="Tag=AccentColor&#10;Flavor=Light&#10;Target=Fill">
            <a:extLst>
              <a:ext uri="{FF2B5EF4-FFF2-40B4-BE49-F238E27FC236}">
                <a16:creationId xmlns:a16="http://schemas.microsoft.com/office/drawing/2014/main" id="{F5FCF09E-0DE5-4155-9DC0-786737CF2E1B}"/>
              </a:ext>
            </a:extLst>
          </p:cNvPr>
          <p:cNvSpPr/>
          <p:nvPr userDrawn="1"/>
        </p:nvSpPr>
        <p:spPr>
          <a:xfrm rot="10800000">
            <a:off x="11496184" y="-10"/>
            <a:ext cx="695816" cy="6858000"/>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ja-JP"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10" name="図プレースホルダー 9">
            <a:extLst>
              <a:ext uri="{FF2B5EF4-FFF2-40B4-BE49-F238E27FC236}">
                <a16:creationId xmlns:a16="http://schemas.microsoft.com/office/drawing/2014/main" id="{5AD3536A-3915-4B2E-B85A-9B494EEFBCF0}"/>
              </a:ext>
            </a:extLst>
          </p:cNvPr>
          <p:cNvSpPr>
            <a:spLocks noGrp="1"/>
          </p:cNvSpPr>
          <p:nvPr>
            <p:ph type="pic" sz="quarter" idx="13"/>
          </p:nvPr>
        </p:nvSpPr>
        <p:spPr>
          <a:xfrm>
            <a:off x="6483096" y="0"/>
            <a:ext cx="5020056" cy="6848856"/>
          </a:xfrm>
          <a:solidFill>
            <a:schemeClr val="accent3"/>
          </a:solidFill>
        </p:spPr>
        <p:txBody>
          <a:bodyPr rtlCol="0"/>
          <a:lstStyle/>
          <a:p>
            <a:pPr rtl="0"/>
            <a:r>
              <a:rPr lang="ja-JP" altLang="en-US"/>
              <a:t>アイコンをクリックして図を追加</a:t>
            </a:r>
            <a:endParaRPr lang="ja-JP" dirty="0"/>
          </a:p>
        </p:txBody>
      </p:sp>
    </p:spTree>
    <p:extLst>
      <p:ext uri="{BB962C8B-B14F-4D97-AF65-F5344CB8AC3E}">
        <p14:creationId xmlns:p14="http://schemas.microsoft.com/office/powerpoint/2010/main" val="140431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_グラフ 表 タイムライ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914413-82C1-4EBC-8C6B-BC5F842D13A2}"/>
              </a:ext>
            </a:extLst>
          </p:cNvPr>
          <p:cNvSpPr>
            <a:spLocks noGrp="1"/>
          </p:cNvSpPr>
          <p:nvPr>
            <p:ph type="title"/>
          </p:nvPr>
        </p:nvSpPr>
        <p:spPr>
          <a:xfrm>
            <a:off x="420624" y="365125"/>
            <a:ext cx="10543032" cy="1325563"/>
          </a:xfrm>
        </p:spPr>
        <p:txBody>
          <a:bodyPr rtlCol="0">
            <a:normAutofit/>
          </a:bodyPr>
          <a:lstStyle>
            <a:lvl1pPr>
              <a:lnSpc>
                <a:spcPct val="90000"/>
              </a:lnSpc>
              <a:defRPr sz="5200"/>
            </a:lvl1pPr>
          </a:lstStyle>
          <a:p>
            <a:pPr rtl="0"/>
            <a:r>
              <a:rPr lang="ja-JP" altLang="en-US"/>
              <a:t>マスター タイトルの書式設定</a:t>
            </a:r>
            <a:endParaRPr lang="ja-JP" dirty="0"/>
          </a:p>
        </p:txBody>
      </p:sp>
      <p:sp>
        <p:nvSpPr>
          <p:cNvPr id="3" name="コンテンツ プレースホルダー 2">
            <a:extLst>
              <a:ext uri="{FF2B5EF4-FFF2-40B4-BE49-F238E27FC236}">
                <a16:creationId xmlns:a16="http://schemas.microsoft.com/office/drawing/2014/main" id="{328F029A-192E-4A44-ACC7-6C5212C77736}"/>
              </a:ext>
            </a:extLst>
          </p:cNvPr>
          <p:cNvSpPr>
            <a:spLocks noGrp="1"/>
          </p:cNvSpPr>
          <p:nvPr>
            <p:ph idx="1"/>
          </p:nvPr>
        </p:nvSpPr>
        <p:spPr>
          <a:xfrm>
            <a:off x="420625" y="1825625"/>
            <a:ext cx="10946892" cy="4206383"/>
          </a:xfrm>
        </p:spPr>
        <p:txBody>
          <a:bodyPr rtlCol="0"/>
          <a:lstStyle>
            <a:lvl1pPr>
              <a:buNone/>
              <a:defRPr sz="2400"/>
            </a:lvl1pPr>
            <a:lvl2pPr>
              <a:buNone/>
              <a:defRPr sz="2200"/>
            </a:lvl2pPr>
            <a:lvl3pPr>
              <a:buNone/>
              <a:defRPr/>
            </a:lvl3pPr>
            <a:lvl4pPr>
              <a:buNone/>
              <a:defRPr/>
            </a:lvl4pPr>
            <a:lvl5pPr>
              <a:buNone/>
              <a:defRPr/>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4" name="日付プレースホルダー 3">
            <a:extLst>
              <a:ext uri="{FF2B5EF4-FFF2-40B4-BE49-F238E27FC236}">
                <a16:creationId xmlns:a16="http://schemas.microsoft.com/office/drawing/2014/main" id="{38D1A7D4-E57E-4789-896B-B2A051BF94F6}"/>
              </a:ext>
            </a:extLst>
          </p:cNvPr>
          <p:cNvSpPr>
            <a:spLocks noGrp="1"/>
          </p:cNvSpPr>
          <p:nvPr>
            <p:ph type="dt" sz="half" idx="10"/>
          </p:nvPr>
        </p:nvSpPr>
        <p:spPr>
          <a:xfrm>
            <a:off x="420624" y="6217920"/>
            <a:ext cx="2743200" cy="640080"/>
          </a:xfrm>
        </p:spPr>
        <p:txBody>
          <a:bodyPr rtlCol="0"/>
          <a:lstStyle>
            <a:lvl1pPr>
              <a:defRPr>
                <a:solidFill>
                  <a:schemeClr val="tx2"/>
                </a:solidFill>
              </a:defRPr>
            </a:lvl1pPr>
          </a:lstStyle>
          <a:p>
            <a:pPr rtl="0"/>
            <a:r>
              <a:rPr lang="ja-JP"/>
              <a:t>20XX 年 2 月 1 日 月曜日</a:t>
            </a:r>
          </a:p>
        </p:txBody>
      </p:sp>
      <p:sp>
        <p:nvSpPr>
          <p:cNvPr id="5" name="フッター プレースホルダー 4">
            <a:extLst>
              <a:ext uri="{FF2B5EF4-FFF2-40B4-BE49-F238E27FC236}">
                <a16:creationId xmlns:a16="http://schemas.microsoft.com/office/drawing/2014/main" id="{A07B63EE-3B35-4F8A-BDA3-E778BFE14CA1}"/>
              </a:ext>
            </a:extLst>
          </p:cNvPr>
          <p:cNvSpPr>
            <a:spLocks noGrp="1"/>
          </p:cNvSpPr>
          <p:nvPr>
            <p:ph type="ftr" sz="quarter" idx="11"/>
          </p:nvPr>
        </p:nvSpPr>
        <p:spPr/>
        <p:txBody>
          <a:bodyPr rtlCol="0"/>
          <a:lstStyle>
            <a:lvl1pPr>
              <a:defRPr>
                <a:solidFill>
                  <a:schemeClr val="tx2"/>
                </a:solidFill>
              </a:defRPr>
            </a:lvl1pPr>
          </a:lstStyle>
          <a:p>
            <a:pPr rtl="0"/>
            <a:r>
              <a:rPr lang="ja-JP"/>
              <a:t>サンプル フッター テキスト</a:t>
            </a:r>
          </a:p>
        </p:txBody>
      </p:sp>
      <p:sp>
        <p:nvSpPr>
          <p:cNvPr id="6" name="スライド番号プレースホルダー 5">
            <a:extLst>
              <a:ext uri="{FF2B5EF4-FFF2-40B4-BE49-F238E27FC236}">
                <a16:creationId xmlns:a16="http://schemas.microsoft.com/office/drawing/2014/main" id="{C8339EF2-7937-4C30-A883-7F7BD02802BC}"/>
              </a:ext>
            </a:extLst>
          </p:cNvPr>
          <p:cNvSpPr>
            <a:spLocks noGrp="1"/>
          </p:cNvSpPr>
          <p:nvPr>
            <p:ph type="sldNum" sz="quarter" idx="12"/>
          </p:nvPr>
        </p:nvSpPr>
        <p:spPr/>
        <p:txBody>
          <a:bodyPr rtlCol="0"/>
          <a:lstStyle>
            <a:lvl1pPr algn="ctr">
              <a:defRPr>
                <a:solidFill>
                  <a:schemeClr val="tx2"/>
                </a:solidFill>
              </a:defRPr>
            </a:lvl1pPr>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1587281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引用文">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9AA992A1-D012-4834-9575-CF195C29542A}"/>
              </a:ext>
              <a:ext uri="{C183D7F6-B498-43B3-948B-1728B52AA6E4}">
                <adec:decorative xmlns:adec="http://schemas.microsoft.com/office/drawing/2017/decorative" val="1"/>
              </a:ext>
            </a:extLst>
          </p:cNvPr>
          <p:cNvSpPr/>
          <p:nvPr userDrawn="1"/>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dirty="0"/>
          </a:p>
        </p:txBody>
      </p:sp>
      <p:sp>
        <p:nvSpPr>
          <p:cNvPr id="8" name="タイトル 1">
            <a:extLst>
              <a:ext uri="{FF2B5EF4-FFF2-40B4-BE49-F238E27FC236}">
                <a16:creationId xmlns:a16="http://schemas.microsoft.com/office/drawing/2014/main" id="{F7BDB455-4C3A-4D7D-BA1B-53E54A2F81A1}"/>
              </a:ext>
            </a:extLst>
          </p:cNvPr>
          <p:cNvSpPr>
            <a:spLocks noGrp="1"/>
          </p:cNvSpPr>
          <p:nvPr>
            <p:ph type="ctrTitle"/>
          </p:nvPr>
        </p:nvSpPr>
        <p:spPr>
          <a:xfrm>
            <a:off x="422899" y="576263"/>
            <a:ext cx="5206802" cy="2967606"/>
          </a:xfrm>
        </p:spPr>
        <p:txBody>
          <a:bodyPr rtlCol="0" anchor="b" anchorCtr="0">
            <a:normAutofit/>
          </a:bodyPr>
          <a:lstStyle/>
          <a:p>
            <a:pPr algn="l" rtl="0">
              <a:lnSpc>
                <a:spcPts val="5800"/>
              </a:lnSpc>
            </a:pPr>
            <a:r>
              <a:rPr lang="ja-JP" altLang="en-US" sz="4800"/>
              <a:t>マスター タイトルの書式設定</a:t>
            </a:r>
            <a:endParaRPr lang="ja-JP" sz="4800" dirty="0"/>
          </a:p>
        </p:txBody>
      </p:sp>
      <p:sp>
        <p:nvSpPr>
          <p:cNvPr id="9" name="サブタイトル 24">
            <a:extLst>
              <a:ext uri="{FF2B5EF4-FFF2-40B4-BE49-F238E27FC236}">
                <a16:creationId xmlns:a16="http://schemas.microsoft.com/office/drawing/2014/main" id="{D04D9E17-0E95-4027-8EDD-241B2BB1AA92}"/>
              </a:ext>
            </a:extLst>
          </p:cNvPr>
          <p:cNvSpPr>
            <a:spLocks noGrp="1"/>
          </p:cNvSpPr>
          <p:nvPr>
            <p:ph type="subTitle" idx="1"/>
          </p:nvPr>
        </p:nvSpPr>
        <p:spPr>
          <a:xfrm>
            <a:off x="422899" y="3764975"/>
            <a:ext cx="5206802" cy="2192683"/>
          </a:xfrm>
        </p:spPr>
        <p:txBody>
          <a:bodyPr rtlCol="0">
            <a:normAutofit/>
          </a:bodyPr>
          <a:lstStyle>
            <a:lvl1pPr>
              <a:buNone/>
              <a:defRPr/>
            </a:lvl1pPr>
          </a:lstStyle>
          <a:p>
            <a:pPr algn="l" rtl="0">
              <a:lnSpc>
                <a:spcPts val="3200"/>
              </a:lnSpc>
            </a:pPr>
            <a:r>
              <a:rPr lang="ja-JP" altLang="en-US"/>
              <a:t>マスター サブタイトルの書式設定</a:t>
            </a:r>
            <a:endParaRPr lang="ja-JP" dirty="0"/>
          </a:p>
        </p:txBody>
      </p:sp>
      <p:sp>
        <p:nvSpPr>
          <p:cNvPr id="16" name="図プレースホルダー 15">
            <a:extLst>
              <a:ext uri="{FF2B5EF4-FFF2-40B4-BE49-F238E27FC236}">
                <a16:creationId xmlns:a16="http://schemas.microsoft.com/office/drawing/2014/main" id="{2A26827B-04FD-424C-A601-BCAAD51F46B2}"/>
              </a:ext>
            </a:extLst>
          </p:cNvPr>
          <p:cNvSpPr>
            <a:spLocks noGrp="1"/>
          </p:cNvSpPr>
          <p:nvPr>
            <p:ph type="pic" sz="quarter" idx="13"/>
          </p:nvPr>
        </p:nvSpPr>
        <p:spPr>
          <a:xfrm>
            <a:off x="6364224" y="685800"/>
            <a:ext cx="5129784" cy="1746504"/>
          </a:xfrm>
          <a:solidFill>
            <a:schemeClr val="accent3"/>
          </a:solidFill>
        </p:spPr>
        <p:txBody>
          <a:bodyPr rtlCol="0"/>
          <a:lstStyle/>
          <a:p>
            <a:pPr rtl="0"/>
            <a:r>
              <a:rPr lang="ja-JP" altLang="en-US"/>
              <a:t>アイコンをクリックして図を追加</a:t>
            </a:r>
            <a:endParaRPr lang="ja-JP" dirty="0"/>
          </a:p>
        </p:txBody>
      </p:sp>
      <p:sp>
        <p:nvSpPr>
          <p:cNvPr id="17" name="図プレースホルダー 15">
            <a:extLst>
              <a:ext uri="{FF2B5EF4-FFF2-40B4-BE49-F238E27FC236}">
                <a16:creationId xmlns:a16="http://schemas.microsoft.com/office/drawing/2014/main" id="{51A43274-DD11-4214-8866-5163B788CD1E}"/>
              </a:ext>
            </a:extLst>
          </p:cNvPr>
          <p:cNvSpPr>
            <a:spLocks noGrp="1"/>
          </p:cNvSpPr>
          <p:nvPr>
            <p:ph type="pic" sz="quarter" idx="14"/>
          </p:nvPr>
        </p:nvSpPr>
        <p:spPr>
          <a:xfrm>
            <a:off x="6361416" y="2559960"/>
            <a:ext cx="5129784" cy="1746504"/>
          </a:xfrm>
          <a:solidFill>
            <a:schemeClr val="accent3"/>
          </a:solidFill>
        </p:spPr>
        <p:txBody>
          <a:bodyPr rtlCol="0"/>
          <a:lstStyle/>
          <a:p>
            <a:pPr rtl="0"/>
            <a:r>
              <a:rPr lang="ja-JP" altLang="en-US"/>
              <a:t>アイコンをクリックして図を追加</a:t>
            </a:r>
            <a:endParaRPr lang="ja-JP" dirty="0"/>
          </a:p>
        </p:txBody>
      </p:sp>
      <p:sp>
        <p:nvSpPr>
          <p:cNvPr id="18" name="図プレースホルダー 15">
            <a:extLst>
              <a:ext uri="{FF2B5EF4-FFF2-40B4-BE49-F238E27FC236}">
                <a16:creationId xmlns:a16="http://schemas.microsoft.com/office/drawing/2014/main" id="{63E02E81-5AE8-46D6-942E-52D16C8CBE88}"/>
              </a:ext>
            </a:extLst>
          </p:cNvPr>
          <p:cNvSpPr>
            <a:spLocks noGrp="1"/>
          </p:cNvSpPr>
          <p:nvPr>
            <p:ph type="pic" sz="quarter" idx="15"/>
          </p:nvPr>
        </p:nvSpPr>
        <p:spPr>
          <a:xfrm>
            <a:off x="6361416" y="4416192"/>
            <a:ext cx="5129784" cy="1746504"/>
          </a:xfrm>
          <a:solidFill>
            <a:schemeClr val="accent3"/>
          </a:solidFill>
        </p:spPr>
        <p:txBody>
          <a:bodyPr rtlCol="0"/>
          <a:lstStyle/>
          <a:p>
            <a:pPr rtl="0"/>
            <a:r>
              <a:rPr lang="ja-JP" altLang="en-US"/>
              <a:t>アイコンをクリックして図を追加</a:t>
            </a:r>
            <a:endParaRPr lang="ja-JP" dirty="0"/>
          </a:p>
        </p:txBody>
      </p:sp>
      <p:sp>
        <p:nvSpPr>
          <p:cNvPr id="2" name="日付プレースホルダー 1">
            <a:extLst>
              <a:ext uri="{FF2B5EF4-FFF2-40B4-BE49-F238E27FC236}">
                <a16:creationId xmlns:a16="http://schemas.microsoft.com/office/drawing/2014/main" id="{EE562BDD-CBFF-4046-A6B2-A9ECCB7EA144}"/>
              </a:ext>
            </a:extLst>
          </p:cNvPr>
          <p:cNvSpPr>
            <a:spLocks noGrp="1"/>
          </p:cNvSpPr>
          <p:nvPr>
            <p:ph type="dt" sz="half" idx="10"/>
          </p:nvPr>
        </p:nvSpPr>
        <p:spPr/>
        <p:txBody>
          <a:bodyPr rtlCol="0"/>
          <a:lstStyle/>
          <a:p>
            <a:pPr rtl="0"/>
            <a:r>
              <a:rPr lang="ja-JP"/>
              <a:t>20XX 年 2 月 1 日 月曜日</a:t>
            </a:r>
          </a:p>
        </p:txBody>
      </p:sp>
      <p:sp>
        <p:nvSpPr>
          <p:cNvPr id="3" name="フッター プレースホルダー 2">
            <a:extLst>
              <a:ext uri="{FF2B5EF4-FFF2-40B4-BE49-F238E27FC236}">
                <a16:creationId xmlns:a16="http://schemas.microsoft.com/office/drawing/2014/main" id="{4690B5F6-6C28-4A86-AFD0-D7F93D461945}"/>
              </a:ext>
            </a:extLst>
          </p:cNvPr>
          <p:cNvSpPr>
            <a:spLocks noGrp="1"/>
          </p:cNvSpPr>
          <p:nvPr>
            <p:ph type="ftr" sz="quarter" idx="11"/>
          </p:nvPr>
        </p:nvSpPr>
        <p:spPr/>
        <p:txBody>
          <a:bodyPr rtlCol="0"/>
          <a:lstStyle/>
          <a:p>
            <a:pPr rtl="0"/>
            <a:r>
              <a:rPr lang="ja-JP"/>
              <a:t>サンプル フッター テキスト</a:t>
            </a:r>
          </a:p>
        </p:txBody>
      </p:sp>
      <p:sp>
        <p:nvSpPr>
          <p:cNvPr id="4" name="スライド番号プレースホルダー 3">
            <a:extLst>
              <a:ext uri="{FF2B5EF4-FFF2-40B4-BE49-F238E27FC236}">
                <a16:creationId xmlns:a16="http://schemas.microsoft.com/office/drawing/2014/main" id="{75910D5C-1634-451B-8D99-4D47EB3A11E7}"/>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
        <p:nvSpPr>
          <p:cNvPr id="11" name="長方形 10">
            <a:extLst>
              <a:ext uri="{FF2B5EF4-FFF2-40B4-BE49-F238E27FC236}">
                <a16:creationId xmlns:a16="http://schemas.microsoft.com/office/drawing/2014/main" id="{5E08B021-326C-466B-A929-7282AA793D87}"/>
              </a:ext>
              <a:ext uri="{C183D7F6-B498-43B3-948B-1728B52AA6E4}">
                <adec:decorative xmlns:adec="http://schemas.microsoft.com/office/drawing/2017/decorative" val="1"/>
              </a:ext>
            </a:extLst>
          </p:cNvPr>
          <p:cNvSpPr/>
          <p:nvPr userDrawn="1"/>
        </p:nvSpPr>
        <p:spPr>
          <a:xfrm rot="10800000">
            <a:off x="11504672" y="685799"/>
            <a:ext cx="687327" cy="1747907"/>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ja-JP"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cxnSp>
        <p:nvCxnSpPr>
          <p:cNvPr id="14" name="直線​​コネクタ(S) 13">
            <a:extLst>
              <a:ext uri="{FF2B5EF4-FFF2-40B4-BE49-F238E27FC236}">
                <a16:creationId xmlns:a16="http://schemas.microsoft.com/office/drawing/2014/main" id="{0733741E-9972-4C5E-B592-7570CD3CCC52}"/>
              </a:ext>
              <a:ext uri="{C183D7F6-B498-43B3-948B-1728B52AA6E4}">
                <adec:decorative xmlns:adec="http://schemas.microsoft.com/office/drawing/2017/decorative" val="1"/>
              </a:ext>
            </a:extLst>
          </p:cNvPr>
          <p:cNvCxnSpPr>
            <a:cxnSpLocks/>
          </p:cNvCxnSpPr>
          <p:nvPr userDrawn="1"/>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20" name="直線​​コネクタ(S) 19">
            <a:extLst>
              <a:ext uri="{FF2B5EF4-FFF2-40B4-BE49-F238E27FC236}">
                <a16:creationId xmlns:a16="http://schemas.microsoft.com/office/drawing/2014/main" id="{48C6A56C-39A6-4FDE-BD90-66B344C061F5}"/>
              </a:ext>
              <a:ext uri="{C183D7F6-B498-43B3-948B-1728B52AA6E4}">
                <adec:decorative xmlns:adec="http://schemas.microsoft.com/office/drawing/2017/decorative" val="1"/>
              </a:ext>
            </a:extLst>
          </p:cNvPr>
          <p:cNvCxnSpPr>
            <a:cxnSpLocks/>
          </p:cNvCxnSpPr>
          <p:nvPr userDrawn="1"/>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3905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チーム">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CAF4BC-D1E9-40F0-A26B-9EA9B6B69755}"/>
              </a:ext>
            </a:extLst>
          </p:cNvPr>
          <p:cNvSpPr>
            <a:spLocks noGrp="1"/>
          </p:cNvSpPr>
          <p:nvPr>
            <p:ph type="title"/>
          </p:nvPr>
        </p:nvSpPr>
        <p:spPr>
          <a:xfrm>
            <a:off x="420623" y="365760"/>
            <a:ext cx="11067089" cy="1325880"/>
          </a:xfrm>
        </p:spPr>
        <p:txBody>
          <a:bodyPr rtlCol="0" anchor="ctr">
            <a:normAutofit/>
          </a:bodyPr>
          <a:lstStyle>
            <a:lvl1pPr>
              <a:lnSpc>
                <a:spcPts val="2800"/>
              </a:lnSpc>
              <a:spcBef>
                <a:spcPts val="1000"/>
              </a:spcBef>
              <a:defRPr sz="5200" b="0" i="0"/>
            </a:lvl1pPr>
          </a:lstStyle>
          <a:p>
            <a:pPr rtl="0"/>
            <a:r>
              <a:rPr lang="ja-JP" altLang="en-US"/>
              <a:t>マスター タイトルの書式設定</a:t>
            </a:r>
            <a:endParaRPr lang="ja-JP"/>
          </a:p>
        </p:txBody>
      </p:sp>
      <p:sp>
        <p:nvSpPr>
          <p:cNvPr id="35" name="図プレースホルダー 34">
            <a:extLst>
              <a:ext uri="{FF2B5EF4-FFF2-40B4-BE49-F238E27FC236}">
                <a16:creationId xmlns:a16="http://schemas.microsoft.com/office/drawing/2014/main" id="{F2462114-8669-43BC-B4E2-2721F7F370A8}"/>
              </a:ext>
            </a:extLst>
          </p:cNvPr>
          <p:cNvSpPr>
            <a:spLocks noGrp="1"/>
          </p:cNvSpPr>
          <p:nvPr>
            <p:ph type="pic" sz="quarter" idx="19"/>
          </p:nvPr>
        </p:nvSpPr>
        <p:spPr>
          <a:xfrm>
            <a:off x="420624" y="2029968"/>
            <a:ext cx="2642616" cy="1892808"/>
          </a:xfrm>
          <a:solidFill>
            <a:schemeClr val="accent3"/>
          </a:solidFill>
        </p:spPr>
        <p:txBody>
          <a:bodyPr rtlCol="0"/>
          <a:lstStyle/>
          <a:p>
            <a:pPr rtl="0"/>
            <a:r>
              <a:rPr lang="ja-JP" altLang="en-US"/>
              <a:t>アイコンをクリックして図を追加</a:t>
            </a:r>
            <a:endParaRPr lang="ja-JP" dirty="0"/>
          </a:p>
        </p:txBody>
      </p:sp>
      <p:sp>
        <p:nvSpPr>
          <p:cNvPr id="40" name="テキスト プレースホルダー 39">
            <a:extLst>
              <a:ext uri="{FF2B5EF4-FFF2-40B4-BE49-F238E27FC236}">
                <a16:creationId xmlns:a16="http://schemas.microsoft.com/office/drawing/2014/main" id="{588BD3B0-8831-43B7-B5A9-3F692192A2D6}"/>
              </a:ext>
            </a:extLst>
          </p:cNvPr>
          <p:cNvSpPr>
            <a:spLocks noGrp="1"/>
          </p:cNvSpPr>
          <p:nvPr>
            <p:ph type="body" sz="quarter" idx="23" hasCustomPrompt="1"/>
          </p:nvPr>
        </p:nvSpPr>
        <p:spPr>
          <a:xfrm>
            <a:off x="420624" y="3971853"/>
            <a:ext cx="2642616" cy="877824"/>
          </a:xfrm>
        </p:spPr>
        <p:txBody>
          <a:bodyPr rtlCol="0" anchor="b" anchorCtr="0">
            <a:normAutofit/>
          </a:bodyPr>
          <a:lstStyle>
            <a:lvl1pPr>
              <a:buNone/>
              <a:defRPr sz="2000" b="1" baseline="0"/>
            </a:lvl1pPr>
          </a:lstStyle>
          <a:p>
            <a:pPr lvl="0" rtl="0"/>
            <a:r>
              <a:rPr lang="ja-JP"/>
              <a:t>名前</a:t>
            </a:r>
          </a:p>
        </p:txBody>
      </p:sp>
      <p:sp>
        <p:nvSpPr>
          <p:cNvPr id="3" name="テキスト プレースホルダー 2">
            <a:extLst>
              <a:ext uri="{FF2B5EF4-FFF2-40B4-BE49-F238E27FC236}">
                <a16:creationId xmlns:a16="http://schemas.microsoft.com/office/drawing/2014/main" id="{FF7974A6-FAB9-47DA-8F1A-701DFC8DF327}"/>
              </a:ext>
            </a:extLst>
          </p:cNvPr>
          <p:cNvSpPr>
            <a:spLocks noGrp="1"/>
          </p:cNvSpPr>
          <p:nvPr>
            <p:ph type="body" idx="1" hasCustomPrompt="1"/>
          </p:nvPr>
        </p:nvSpPr>
        <p:spPr>
          <a:xfrm>
            <a:off x="420625" y="4945456"/>
            <a:ext cx="2644360" cy="741904"/>
          </a:xfrm>
        </p:spPr>
        <p:txBody>
          <a:bodyPr rtlCol="0">
            <a:no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t>タイトル</a:t>
            </a:r>
          </a:p>
        </p:txBody>
      </p:sp>
      <p:sp>
        <p:nvSpPr>
          <p:cNvPr id="36" name="図プレースホルダー 34">
            <a:extLst>
              <a:ext uri="{FF2B5EF4-FFF2-40B4-BE49-F238E27FC236}">
                <a16:creationId xmlns:a16="http://schemas.microsoft.com/office/drawing/2014/main" id="{E9A9694E-7001-4575-9F4C-663629B0A7CE}"/>
              </a:ext>
            </a:extLst>
          </p:cNvPr>
          <p:cNvSpPr>
            <a:spLocks noGrp="1"/>
          </p:cNvSpPr>
          <p:nvPr>
            <p:ph type="pic" sz="quarter" idx="20"/>
          </p:nvPr>
        </p:nvSpPr>
        <p:spPr>
          <a:xfrm>
            <a:off x="3227832" y="2029968"/>
            <a:ext cx="2642616" cy="1892808"/>
          </a:xfrm>
          <a:solidFill>
            <a:schemeClr val="accent3"/>
          </a:solidFill>
        </p:spPr>
        <p:txBody>
          <a:bodyPr rtlCol="0"/>
          <a:lstStyle/>
          <a:p>
            <a:pPr rtl="0"/>
            <a:r>
              <a:rPr lang="ja-JP" altLang="en-US"/>
              <a:t>アイコンをクリックして図を追加</a:t>
            </a:r>
            <a:endParaRPr lang="ja-JP" dirty="0"/>
          </a:p>
        </p:txBody>
      </p:sp>
      <p:sp>
        <p:nvSpPr>
          <p:cNvPr id="31" name="テキスト プレースホルダー 30">
            <a:extLst>
              <a:ext uri="{FF2B5EF4-FFF2-40B4-BE49-F238E27FC236}">
                <a16:creationId xmlns:a16="http://schemas.microsoft.com/office/drawing/2014/main" id="{44183588-657C-4472-8112-7A2B55E2E714}"/>
              </a:ext>
            </a:extLst>
          </p:cNvPr>
          <p:cNvSpPr>
            <a:spLocks noGrp="1"/>
          </p:cNvSpPr>
          <p:nvPr>
            <p:ph type="body" sz="quarter" idx="16" hasCustomPrompt="1"/>
          </p:nvPr>
        </p:nvSpPr>
        <p:spPr>
          <a:xfrm>
            <a:off x="3227832" y="3971853"/>
            <a:ext cx="2642616" cy="877824"/>
          </a:xfrm>
        </p:spPr>
        <p:txBody>
          <a:bodyPr rtlCol="0" anchor="b" anchorCtr="0"/>
          <a:lstStyle>
            <a:lvl1pPr>
              <a:buNone/>
              <a:defRPr sz="2000" b="1"/>
            </a:lvl1pPr>
          </a:lstStyle>
          <a:p>
            <a:pPr lvl="0" rtl="0"/>
            <a:r>
              <a:rPr lang="ja-JP"/>
              <a:t>名前</a:t>
            </a:r>
          </a:p>
        </p:txBody>
      </p:sp>
      <p:sp>
        <p:nvSpPr>
          <p:cNvPr id="24" name="テキスト プレースホルダー 2">
            <a:extLst>
              <a:ext uri="{FF2B5EF4-FFF2-40B4-BE49-F238E27FC236}">
                <a16:creationId xmlns:a16="http://schemas.microsoft.com/office/drawing/2014/main" id="{E5900E07-5526-44B5-BD49-95414B12080F}"/>
              </a:ext>
            </a:extLst>
          </p:cNvPr>
          <p:cNvSpPr>
            <a:spLocks noGrp="1"/>
          </p:cNvSpPr>
          <p:nvPr>
            <p:ph type="body" idx="13" hasCustomPrompt="1"/>
          </p:nvPr>
        </p:nvSpPr>
        <p:spPr>
          <a:xfrm>
            <a:off x="3227832" y="4945456"/>
            <a:ext cx="2644360" cy="741904"/>
          </a:xfrm>
        </p:spPr>
        <p:txBody>
          <a:bodyPr rtlCol="0">
            <a:no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t>タイトル</a:t>
            </a:r>
          </a:p>
        </p:txBody>
      </p:sp>
      <p:sp>
        <p:nvSpPr>
          <p:cNvPr id="37" name="図プレースホルダー 34">
            <a:extLst>
              <a:ext uri="{FF2B5EF4-FFF2-40B4-BE49-F238E27FC236}">
                <a16:creationId xmlns:a16="http://schemas.microsoft.com/office/drawing/2014/main" id="{5AD1D716-DEC7-4756-8417-259B5EAA7EA0}"/>
              </a:ext>
            </a:extLst>
          </p:cNvPr>
          <p:cNvSpPr>
            <a:spLocks noGrp="1"/>
          </p:cNvSpPr>
          <p:nvPr>
            <p:ph type="pic" sz="quarter" idx="21"/>
          </p:nvPr>
        </p:nvSpPr>
        <p:spPr>
          <a:xfrm>
            <a:off x="6044184" y="2029968"/>
            <a:ext cx="2642616" cy="1892808"/>
          </a:xfrm>
          <a:solidFill>
            <a:schemeClr val="accent3"/>
          </a:solidFill>
        </p:spPr>
        <p:txBody>
          <a:bodyPr rtlCol="0"/>
          <a:lstStyle/>
          <a:p>
            <a:pPr rtl="0"/>
            <a:r>
              <a:rPr lang="ja-JP" altLang="en-US"/>
              <a:t>アイコンをクリックして図を追加</a:t>
            </a:r>
            <a:endParaRPr lang="ja-JP" dirty="0"/>
          </a:p>
        </p:txBody>
      </p:sp>
      <p:sp>
        <p:nvSpPr>
          <p:cNvPr id="32" name="テキスト プレースホルダー 30">
            <a:extLst>
              <a:ext uri="{FF2B5EF4-FFF2-40B4-BE49-F238E27FC236}">
                <a16:creationId xmlns:a16="http://schemas.microsoft.com/office/drawing/2014/main" id="{5E05DC2B-9AC8-4E27-A870-E3E9BBCF4FBF}"/>
              </a:ext>
            </a:extLst>
          </p:cNvPr>
          <p:cNvSpPr>
            <a:spLocks noGrp="1"/>
          </p:cNvSpPr>
          <p:nvPr>
            <p:ph type="body" sz="quarter" idx="17" hasCustomPrompt="1"/>
          </p:nvPr>
        </p:nvSpPr>
        <p:spPr>
          <a:xfrm>
            <a:off x="6044184" y="3971853"/>
            <a:ext cx="2642616" cy="877824"/>
          </a:xfrm>
        </p:spPr>
        <p:txBody>
          <a:bodyPr rtlCol="0" anchor="b" anchorCtr="0"/>
          <a:lstStyle>
            <a:lvl1pPr>
              <a:buNone/>
              <a:defRPr sz="2000" b="1"/>
            </a:lvl1pPr>
          </a:lstStyle>
          <a:p>
            <a:pPr lvl="0" rtl="0"/>
            <a:r>
              <a:rPr lang="ja-JP"/>
              <a:t>名前</a:t>
            </a:r>
          </a:p>
        </p:txBody>
      </p:sp>
      <p:sp>
        <p:nvSpPr>
          <p:cNvPr id="26" name="テキスト プレースホルダー 2">
            <a:extLst>
              <a:ext uri="{FF2B5EF4-FFF2-40B4-BE49-F238E27FC236}">
                <a16:creationId xmlns:a16="http://schemas.microsoft.com/office/drawing/2014/main" id="{13C6B231-0427-4DBE-AE82-31CC424FC664}"/>
              </a:ext>
            </a:extLst>
          </p:cNvPr>
          <p:cNvSpPr>
            <a:spLocks noGrp="1"/>
          </p:cNvSpPr>
          <p:nvPr>
            <p:ph type="body" idx="14" hasCustomPrompt="1"/>
          </p:nvPr>
        </p:nvSpPr>
        <p:spPr>
          <a:xfrm>
            <a:off x="6044184" y="4945456"/>
            <a:ext cx="2644360" cy="741904"/>
          </a:xfrm>
        </p:spPr>
        <p:txBody>
          <a:bodyPr rtlCol="0">
            <a:no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t>タイトル</a:t>
            </a:r>
          </a:p>
        </p:txBody>
      </p:sp>
      <p:sp>
        <p:nvSpPr>
          <p:cNvPr id="38" name="図プレースホルダー 34">
            <a:extLst>
              <a:ext uri="{FF2B5EF4-FFF2-40B4-BE49-F238E27FC236}">
                <a16:creationId xmlns:a16="http://schemas.microsoft.com/office/drawing/2014/main" id="{67FC7F9C-D486-450B-B0F9-3EE9789C8964}"/>
              </a:ext>
            </a:extLst>
          </p:cNvPr>
          <p:cNvSpPr>
            <a:spLocks noGrp="1"/>
          </p:cNvSpPr>
          <p:nvPr>
            <p:ph type="pic" sz="quarter" idx="22"/>
          </p:nvPr>
        </p:nvSpPr>
        <p:spPr>
          <a:xfrm>
            <a:off x="8851392" y="2020920"/>
            <a:ext cx="2642616" cy="1892808"/>
          </a:xfrm>
          <a:solidFill>
            <a:schemeClr val="accent3"/>
          </a:solidFill>
        </p:spPr>
        <p:txBody>
          <a:bodyPr rtlCol="0"/>
          <a:lstStyle/>
          <a:p>
            <a:pPr rtl="0"/>
            <a:r>
              <a:rPr lang="ja-JP" altLang="en-US"/>
              <a:t>アイコンをクリックして図を追加</a:t>
            </a:r>
            <a:endParaRPr lang="ja-JP" dirty="0"/>
          </a:p>
        </p:txBody>
      </p:sp>
      <p:sp>
        <p:nvSpPr>
          <p:cNvPr id="33" name="テキスト プレースホルダー 30">
            <a:extLst>
              <a:ext uri="{FF2B5EF4-FFF2-40B4-BE49-F238E27FC236}">
                <a16:creationId xmlns:a16="http://schemas.microsoft.com/office/drawing/2014/main" id="{9A466F23-EDAE-477E-B8D1-C9E81E6D1B12}"/>
              </a:ext>
            </a:extLst>
          </p:cNvPr>
          <p:cNvSpPr>
            <a:spLocks noGrp="1"/>
          </p:cNvSpPr>
          <p:nvPr>
            <p:ph type="body" sz="quarter" idx="18" hasCustomPrompt="1"/>
          </p:nvPr>
        </p:nvSpPr>
        <p:spPr>
          <a:xfrm>
            <a:off x="8851392" y="3971853"/>
            <a:ext cx="2642616" cy="877824"/>
          </a:xfrm>
        </p:spPr>
        <p:txBody>
          <a:bodyPr rtlCol="0" anchor="b" anchorCtr="0"/>
          <a:lstStyle>
            <a:lvl1pPr>
              <a:buNone/>
              <a:defRPr sz="2000" b="1"/>
            </a:lvl1pPr>
          </a:lstStyle>
          <a:p>
            <a:pPr lvl="0" rtl="0"/>
            <a:r>
              <a:rPr lang="ja-JP"/>
              <a:t>名前</a:t>
            </a:r>
          </a:p>
        </p:txBody>
      </p:sp>
      <p:sp>
        <p:nvSpPr>
          <p:cNvPr id="28" name="テキスト プレースホルダー 2">
            <a:extLst>
              <a:ext uri="{FF2B5EF4-FFF2-40B4-BE49-F238E27FC236}">
                <a16:creationId xmlns:a16="http://schemas.microsoft.com/office/drawing/2014/main" id="{6C8ADF02-C47F-4077-865D-D057627A9E3F}"/>
              </a:ext>
            </a:extLst>
          </p:cNvPr>
          <p:cNvSpPr>
            <a:spLocks noGrp="1"/>
          </p:cNvSpPr>
          <p:nvPr>
            <p:ph type="body" idx="15" hasCustomPrompt="1"/>
          </p:nvPr>
        </p:nvSpPr>
        <p:spPr>
          <a:xfrm>
            <a:off x="8851392" y="4945456"/>
            <a:ext cx="2644360" cy="741904"/>
          </a:xfrm>
        </p:spPr>
        <p:txBody>
          <a:bodyPr rtlCol="0">
            <a:no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t>タイトル</a:t>
            </a:r>
          </a:p>
        </p:txBody>
      </p:sp>
      <p:sp>
        <p:nvSpPr>
          <p:cNvPr id="4" name="日付プレースホルダー 3">
            <a:extLst>
              <a:ext uri="{FF2B5EF4-FFF2-40B4-BE49-F238E27FC236}">
                <a16:creationId xmlns:a16="http://schemas.microsoft.com/office/drawing/2014/main" id="{A564E2B4-314C-4D4F-8938-E437A2EF527B}"/>
              </a:ext>
            </a:extLst>
          </p:cNvPr>
          <p:cNvSpPr>
            <a:spLocks noGrp="1"/>
          </p:cNvSpPr>
          <p:nvPr>
            <p:ph type="dt" sz="half" idx="10"/>
          </p:nvPr>
        </p:nvSpPr>
        <p:spPr/>
        <p:txBody>
          <a:bodyPr rtlCol="0"/>
          <a:lstStyle/>
          <a:p>
            <a:pPr rtl="0"/>
            <a:r>
              <a:rPr lang="ja-JP"/>
              <a:t>20XX 年 2 月 1 日 月曜日</a:t>
            </a:r>
          </a:p>
        </p:txBody>
      </p:sp>
      <p:sp>
        <p:nvSpPr>
          <p:cNvPr id="5" name="フッター プレースホルダー 4">
            <a:extLst>
              <a:ext uri="{FF2B5EF4-FFF2-40B4-BE49-F238E27FC236}">
                <a16:creationId xmlns:a16="http://schemas.microsoft.com/office/drawing/2014/main" id="{72442F23-6986-4A36-97F0-13F305A2DEBF}"/>
              </a:ext>
            </a:extLst>
          </p:cNvPr>
          <p:cNvSpPr>
            <a:spLocks noGrp="1"/>
          </p:cNvSpPr>
          <p:nvPr>
            <p:ph type="ftr" sz="quarter" idx="11"/>
          </p:nvPr>
        </p:nvSpPr>
        <p:spPr/>
        <p:txBody>
          <a:bodyPr rtlCol="0"/>
          <a:lstStyle/>
          <a:p>
            <a:pPr rtl="0"/>
            <a:r>
              <a:rPr lang="ja-JP"/>
              <a:t>サンプル フッター テキスト</a:t>
            </a:r>
          </a:p>
        </p:txBody>
      </p:sp>
      <p:sp>
        <p:nvSpPr>
          <p:cNvPr id="6" name="スライド番号プレースホルダー 5">
            <a:extLst>
              <a:ext uri="{FF2B5EF4-FFF2-40B4-BE49-F238E27FC236}">
                <a16:creationId xmlns:a16="http://schemas.microsoft.com/office/drawing/2014/main" id="{494BA1B9-2423-42BD-A553-DC5703F6243F}"/>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cxnSp>
        <p:nvCxnSpPr>
          <p:cNvPr id="12" name="直線​​コネクタ(S) 11">
            <a:extLst>
              <a:ext uri="{FF2B5EF4-FFF2-40B4-BE49-F238E27FC236}">
                <a16:creationId xmlns:a16="http://schemas.microsoft.com/office/drawing/2014/main" id="{94360FCC-CBCE-4F8E-84A2-B29CA5DADC66}"/>
              </a:ext>
              <a:ext uri="{C183D7F6-B498-43B3-948B-1728B52AA6E4}">
                <adec:decorative xmlns:adec="http://schemas.microsoft.com/office/drawing/2017/decorative" val="1"/>
              </a:ext>
            </a:extLst>
          </p:cNvPr>
          <p:cNvCxnSpPr>
            <a:cxnSpLocks/>
          </p:cNvCxnSpPr>
          <p:nvPr userDrawn="1"/>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14" name="長方形 13">
            <a:extLst>
              <a:ext uri="{FF2B5EF4-FFF2-40B4-BE49-F238E27FC236}">
                <a16:creationId xmlns:a16="http://schemas.microsoft.com/office/drawing/2014/main" id="{CA6BF945-F985-4A89-9868-A82E90E1054D}"/>
              </a:ext>
              <a:ext uri="{C183D7F6-B498-43B3-948B-1728B52AA6E4}">
                <adec:decorative xmlns:adec="http://schemas.microsoft.com/office/drawing/2017/decorative" val="1"/>
              </a:ext>
            </a:extLst>
          </p:cNvPr>
          <p:cNvSpPr/>
          <p:nvPr userDrawn="1"/>
        </p:nvSpPr>
        <p:spPr>
          <a:xfrm rot="10800000">
            <a:off x="11504656" y="2020824"/>
            <a:ext cx="687343" cy="1896697"/>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ja-JP"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cxnSp>
        <p:nvCxnSpPr>
          <p:cNvPr id="16" name="直線​​コネクタ(S) 15">
            <a:extLst>
              <a:ext uri="{FF2B5EF4-FFF2-40B4-BE49-F238E27FC236}">
                <a16:creationId xmlns:a16="http://schemas.microsoft.com/office/drawing/2014/main" id="{E1D8AF1F-4C5C-4C08-894E-00850C387A20}"/>
              </a:ext>
              <a:ext uri="{C183D7F6-B498-43B3-948B-1728B52AA6E4}">
                <adec:decorative xmlns:adec="http://schemas.microsoft.com/office/drawing/2017/decorative" val="1"/>
              </a:ext>
            </a:extLst>
          </p:cNvPr>
          <p:cNvCxnSpPr>
            <a:cxnSpLocks/>
          </p:cNvCxnSpPr>
          <p:nvPr userDrawn="1"/>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8599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10_コンテンツ 2 列 (比較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2F9955-0460-4A20-8FC6-300595560010}"/>
              </a:ext>
            </a:extLst>
          </p:cNvPr>
          <p:cNvSpPr>
            <a:spLocks noGrp="1"/>
          </p:cNvSpPr>
          <p:nvPr>
            <p:ph type="title"/>
          </p:nvPr>
        </p:nvSpPr>
        <p:spPr>
          <a:xfrm>
            <a:off x="420624" y="365125"/>
            <a:ext cx="10543032" cy="1325563"/>
          </a:xfrm>
        </p:spPr>
        <p:txBody>
          <a:bodyPr rtlCol="0">
            <a:normAutofit/>
          </a:bodyPr>
          <a:lstStyle>
            <a:lvl1pPr>
              <a:defRPr sz="5200"/>
            </a:lvl1pPr>
          </a:lstStyle>
          <a:p>
            <a:pPr rtl="0"/>
            <a:r>
              <a:rPr lang="ja-JP" altLang="en-US"/>
              <a:t>マスター タイトルの書式設定</a:t>
            </a:r>
            <a:endParaRPr lang="ja-JP"/>
          </a:p>
        </p:txBody>
      </p:sp>
      <p:sp>
        <p:nvSpPr>
          <p:cNvPr id="3" name="テキスト プレースホルダー 2">
            <a:extLst>
              <a:ext uri="{FF2B5EF4-FFF2-40B4-BE49-F238E27FC236}">
                <a16:creationId xmlns:a16="http://schemas.microsoft.com/office/drawing/2014/main" id="{BF95DDA7-4AAD-4EBE-880C-200E5F10A6C4}"/>
              </a:ext>
            </a:extLst>
          </p:cNvPr>
          <p:cNvSpPr>
            <a:spLocks noGrp="1"/>
          </p:cNvSpPr>
          <p:nvPr>
            <p:ph type="body" idx="1"/>
          </p:nvPr>
        </p:nvSpPr>
        <p:spPr>
          <a:xfrm>
            <a:off x="420624" y="1681163"/>
            <a:ext cx="5549697" cy="823912"/>
          </a:xfrm>
        </p:spPr>
        <p:txBody>
          <a:bodyPr rtlCol="0"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F9717496-E470-4CF6-884C-F07390A4688A}"/>
              </a:ext>
            </a:extLst>
          </p:cNvPr>
          <p:cNvSpPr>
            <a:spLocks noGrp="1"/>
          </p:cNvSpPr>
          <p:nvPr>
            <p:ph sz="half" idx="2"/>
          </p:nvPr>
        </p:nvSpPr>
        <p:spPr>
          <a:xfrm>
            <a:off x="420624" y="2505075"/>
            <a:ext cx="5549697" cy="3526932"/>
          </a:xfrm>
        </p:spPr>
        <p:txBody>
          <a:bodyPr rtlCol="0"/>
          <a:lstStyle>
            <a:lvl1pPr>
              <a:defRPr sz="2400"/>
            </a:lvl1pPr>
            <a:lvl2pPr>
              <a:defRPr sz="2200"/>
            </a:lvl2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5" name="テキスト プレースホルダー 4">
            <a:extLst>
              <a:ext uri="{FF2B5EF4-FFF2-40B4-BE49-F238E27FC236}">
                <a16:creationId xmlns:a16="http://schemas.microsoft.com/office/drawing/2014/main" id="{F8C438EA-D381-4F22-A911-ECDD6D04FB33}"/>
              </a:ext>
            </a:extLst>
          </p:cNvPr>
          <p:cNvSpPr>
            <a:spLocks noGrp="1"/>
          </p:cNvSpPr>
          <p:nvPr>
            <p:ph type="body" sz="quarter" idx="3"/>
          </p:nvPr>
        </p:nvSpPr>
        <p:spPr>
          <a:xfrm>
            <a:off x="5970321" y="1681163"/>
            <a:ext cx="4993335" cy="823912"/>
          </a:xfrm>
        </p:spPr>
        <p:txBody>
          <a:bodyPr rtlCol="0"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93F255FA-A04D-49F2-8DB4-3CC082D0DBC8}"/>
              </a:ext>
            </a:extLst>
          </p:cNvPr>
          <p:cNvSpPr>
            <a:spLocks noGrp="1"/>
          </p:cNvSpPr>
          <p:nvPr>
            <p:ph sz="quarter" idx="4"/>
          </p:nvPr>
        </p:nvSpPr>
        <p:spPr>
          <a:xfrm>
            <a:off x="5970321" y="2505075"/>
            <a:ext cx="4993335" cy="3526932"/>
          </a:xfrm>
        </p:spPr>
        <p:txBody>
          <a:bodyPr rtlCol="0"/>
          <a:lstStyle>
            <a:lvl1pPr>
              <a:defRPr sz="2400"/>
            </a:lvl1pPr>
            <a:lvl2pPr>
              <a:defRPr sz="2200"/>
            </a:lvl2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7" name="日付プレースホルダー 6">
            <a:extLst>
              <a:ext uri="{FF2B5EF4-FFF2-40B4-BE49-F238E27FC236}">
                <a16:creationId xmlns:a16="http://schemas.microsoft.com/office/drawing/2014/main" id="{6A6298F3-0AEC-4811-99A4-B78AE3A70B1E}"/>
              </a:ext>
            </a:extLst>
          </p:cNvPr>
          <p:cNvSpPr>
            <a:spLocks noGrp="1"/>
          </p:cNvSpPr>
          <p:nvPr>
            <p:ph type="dt" sz="half" idx="10"/>
          </p:nvPr>
        </p:nvSpPr>
        <p:spPr>
          <a:xfrm>
            <a:off x="420624" y="6217920"/>
            <a:ext cx="2743200" cy="640080"/>
          </a:xfrm>
        </p:spPr>
        <p:txBody>
          <a:bodyPr rtlCol="0"/>
          <a:lstStyle/>
          <a:p>
            <a:pPr rtl="0"/>
            <a:r>
              <a:rPr lang="ja-JP"/>
              <a:t>20XX 年 2 月 1 日 月曜日</a:t>
            </a:r>
          </a:p>
        </p:txBody>
      </p:sp>
      <p:sp>
        <p:nvSpPr>
          <p:cNvPr id="8" name="フッター プレースホルダー 7">
            <a:extLst>
              <a:ext uri="{FF2B5EF4-FFF2-40B4-BE49-F238E27FC236}">
                <a16:creationId xmlns:a16="http://schemas.microsoft.com/office/drawing/2014/main" id="{AA7690B4-8A9A-4717-8B0B-2C921292656C}"/>
              </a:ext>
            </a:extLst>
          </p:cNvPr>
          <p:cNvSpPr>
            <a:spLocks noGrp="1"/>
          </p:cNvSpPr>
          <p:nvPr>
            <p:ph type="ftr" sz="quarter" idx="11"/>
          </p:nvPr>
        </p:nvSpPr>
        <p:spPr/>
        <p:txBody>
          <a:bodyPr rtlCol="0"/>
          <a:lstStyle/>
          <a:p>
            <a:pPr rtl="0"/>
            <a:r>
              <a:rPr lang="ja-JP"/>
              <a:t>サンプル フッター テキスト</a:t>
            </a:r>
          </a:p>
        </p:txBody>
      </p:sp>
      <p:sp>
        <p:nvSpPr>
          <p:cNvPr id="9" name="スライド番号プレースホルダー 8">
            <a:extLst>
              <a:ext uri="{FF2B5EF4-FFF2-40B4-BE49-F238E27FC236}">
                <a16:creationId xmlns:a16="http://schemas.microsoft.com/office/drawing/2014/main" id="{5328F00A-44BE-4E0A-B1CE-1FC489654F71}"/>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sp>
        <p:nvSpPr>
          <p:cNvPr id="11" name="長方形 10" descr="Tag=AccentColor&#10;Flavor=Light&#10;Target=Fill">
            <a:extLst>
              <a:ext uri="{FF2B5EF4-FFF2-40B4-BE49-F238E27FC236}">
                <a16:creationId xmlns:a16="http://schemas.microsoft.com/office/drawing/2014/main" id="{A53A46AB-E26C-4F66-A0B8-4CDBD5F4011C}"/>
              </a:ext>
            </a:extLst>
          </p:cNvPr>
          <p:cNvSpPr/>
          <p:nvPr userDrawn="1"/>
        </p:nvSpPr>
        <p:spPr>
          <a:xfrm rot="10800000">
            <a:off x="11494040" y="4282928"/>
            <a:ext cx="699477" cy="1898809"/>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ja-JP"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cxnSp>
        <p:nvCxnSpPr>
          <p:cNvPr id="13" name="直線​​コネクタ(S) 12" descr="Tag=AccentColor&#10;Flavor=Light&#10;Target=Line">
            <a:extLst>
              <a:ext uri="{FF2B5EF4-FFF2-40B4-BE49-F238E27FC236}">
                <a16:creationId xmlns:a16="http://schemas.microsoft.com/office/drawing/2014/main" id="{91B558DC-6718-44D0-992F-3EF710C6A724}"/>
              </a:ext>
            </a:extLst>
          </p:cNvPr>
          <p:cNvCxnSpPr>
            <a:cxnSpLocks/>
          </p:cNvCxnSpPr>
          <p:nvPr userDrawn="1"/>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S) 14" descr="Tag=AccentColor&#10;Flavor=Light&#10;Target=Line">
            <a:extLst>
              <a:ext uri="{FF2B5EF4-FFF2-40B4-BE49-F238E27FC236}">
                <a16:creationId xmlns:a16="http://schemas.microsoft.com/office/drawing/2014/main" id="{8957C00F-B052-4CA9-BD41-08B7B9AD5056}"/>
              </a:ext>
            </a:extLst>
          </p:cNvPr>
          <p:cNvCxnSpPr>
            <a:cxnSpLocks/>
          </p:cNvCxnSpPr>
          <p:nvPr userDrawn="1"/>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058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1_コンテンツ 3 列">
    <p:spTree>
      <p:nvGrpSpPr>
        <p:cNvPr id="1" name=""/>
        <p:cNvGrpSpPr/>
        <p:nvPr/>
      </p:nvGrpSpPr>
      <p:grpSpPr>
        <a:xfrm>
          <a:off x="0" y="0"/>
          <a:ext cx="0" cy="0"/>
          <a:chOff x="0" y="0"/>
          <a:chExt cx="0" cy="0"/>
        </a:xfrm>
      </p:grpSpPr>
      <p:sp>
        <p:nvSpPr>
          <p:cNvPr id="22" name="長方形 21" descr="Tag=AccentColor&#10;Flavor=Light&#10;Target=Fill">
            <a:extLst>
              <a:ext uri="{FF2B5EF4-FFF2-40B4-BE49-F238E27FC236}">
                <a16:creationId xmlns:a16="http://schemas.microsoft.com/office/drawing/2014/main" id="{3065995A-ADFA-424E-8E79-060CD9CD1880}"/>
              </a:ext>
            </a:extLst>
          </p:cNvPr>
          <p:cNvSpPr/>
          <p:nvPr userDrawn="1"/>
        </p:nvSpPr>
        <p:spPr>
          <a:xfrm rot="10800000">
            <a:off x="11492523" y="0"/>
            <a:ext cx="699477" cy="1898809"/>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ja-JP"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2" name="タイトル 1">
            <a:extLst>
              <a:ext uri="{FF2B5EF4-FFF2-40B4-BE49-F238E27FC236}">
                <a16:creationId xmlns:a16="http://schemas.microsoft.com/office/drawing/2014/main" id="{472F9955-0460-4A20-8FC6-300595560010}"/>
              </a:ext>
            </a:extLst>
          </p:cNvPr>
          <p:cNvSpPr>
            <a:spLocks noGrp="1"/>
          </p:cNvSpPr>
          <p:nvPr>
            <p:ph type="title"/>
          </p:nvPr>
        </p:nvSpPr>
        <p:spPr>
          <a:xfrm>
            <a:off x="420624" y="365125"/>
            <a:ext cx="10543032" cy="1325563"/>
          </a:xfrm>
        </p:spPr>
        <p:txBody>
          <a:bodyPr rtlCol="0">
            <a:normAutofit/>
          </a:bodyPr>
          <a:lstStyle>
            <a:lvl1pPr>
              <a:defRPr sz="5200"/>
            </a:lvl1pPr>
          </a:lstStyle>
          <a:p>
            <a:pPr rtl="0"/>
            <a:r>
              <a:rPr lang="ja-JP" altLang="en-US"/>
              <a:t>マスター タイトルの書式設定</a:t>
            </a:r>
            <a:endParaRPr lang="ja-JP" dirty="0"/>
          </a:p>
        </p:txBody>
      </p:sp>
      <p:sp>
        <p:nvSpPr>
          <p:cNvPr id="3" name="テキスト プレースホルダー 2">
            <a:extLst>
              <a:ext uri="{FF2B5EF4-FFF2-40B4-BE49-F238E27FC236}">
                <a16:creationId xmlns:a16="http://schemas.microsoft.com/office/drawing/2014/main" id="{BF95DDA7-4AAD-4EBE-880C-200E5F10A6C4}"/>
              </a:ext>
            </a:extLst>
          </p:cNvPr>
          <p:cNvSpPr>
            <a:spLocks noGrp="1"/>
          </p:cNvSpPr>
          <p:nvPr>
            <p:ph type="body" idx="1"/>
          </p:nvPr>
        </p:nvSpPr>
        <p:spPr>
          <a:xfrm>
            <a:off x="420624" y="1681163"/>
            <a:ext cx="3291840" cy="823912"/>
          </a:xfrm>
        </p:spPr>
        <p:txBody>
          <a:bodyPr rtlCol="0"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F9717496-E470-4CF6-884C-F07390A4688A}"/>
              </a:ext>
            </a:extLst>
          </p:cNvPr>
          <p:cNvSpPr>
            <a:spLocks noGrp="1"/>
          </p:cNvSpPr>
          <p:nvPr>
            <p:ph sz="half" idx="2"/>
          </p:nvPr>
        </p:nvSpPr>
        <p:spPr>
          <a:xfrm>
            <a:off x="420624" y="2505075"/>
            <a:ext cx="3291840" cy="3526932"/>
          </a:xfrm>
        </p:spPr>
        <p:txBody>
          <a:bodyPr rtlCol="0">
            <a:normAutofit/>
          </a:bodyPr>
          <a:lstStyle>
            <a:lvl1pPr>
              <a:lnSpc>
                <a:spcPts val="2100"/>
              </a:lnSpc>
              <a:spcBef>
                <a:spcPts val="1000"/>
              </a:spcBef>
              <a:defRPr sz="1800"/>
            </a:lvl1pPr>
            <a:lvl2pPr>
              <a:lnSpc>
                <a:spcPts val="2100"/>
              </a:lnSpc>
              <a:spcBef>
                <a:spcPts val="1000"/>
              </a:spcBef>
              <a:defRPr sz="1800"/>
            </a:lvl2pPr>
            <a:lvl3pPr>
              <a:lnSpc>
                <a:spcPts val="2100"/>
              </a:lnSpc>
              <a:spcBef>
                <a:spcPts val="1000"/>
              </a:spcBef>
              <a:defRPr sz="1400"/>
            </a:lvl3pPr>
            <a:lvl4pPr>
              <a:lnSpc>
                <a:spcPts val="2100"/>
              </a:lnSpc>
              <a:spcBef>
                <a:spcPts val="1000"/>
              </a:spcBef>
              <a:defRPr sz="1200"/>
            </a:lvl4pPr>
            <a:lvl5pPr>
              <a:lnSpc>
                <a:spcPts val="2100"/>
              </a:lnSpc>
              <a:spcBef>
                <a:spcPts val="1000"/>
              </a:spcBef>
              <a:defRPr sz="1100"/>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5" name="テキスト プレースホルダー 4">
            <a:extLst>
              <a:ext uri="{FF2B5EF4-FFF2-40B4-BE49-F238E27FC236}">
                <a16:creationId xmlns:a16="http://schemas.microsoft.com/office/drawing/2014/main" id="{F8C438EA-D381-4F22-A911-ECDD6D04FB33}"/>
              </a:ext>
            </a:extLst>
          </p:cNvPr>
          <p:cNvSpPr>
            <a:spLocks noGrp="1"/>
          </p:cNvSpPr>
          <p:nvPr>
            <p:ph type="body" sz="quarter" idx="3"/>
          </p:nvPr>
        </p:nvSpPr>
        <p:spPr>
          <a:xfrm>
            <a:off x="4073651" y="1690688"/>
            <a:ext cx="3291840" cy="823912"/>
          </a:xfrm>
        </p:spPr>
        <p:txBody>
          <a:bodyPr rtlCol="0"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93F255FA-A04D-49F2-8DB4-3CC082D0DBC8}"/>
              </a:ext>
            </a:extLst>
          </p:cNvPr>
          <p:cNvSpPr>
            <a:spLocks noGrp="1"/>
          </p:cNvSpPr>
          <p:nvPr>
            <p:ph sz="quarter" idx="4"/>
          </p:nvPr>
        </p:nvSpPr>
        <p:spPr>
          <a:xfrm>
            <a:off x="4073651" y="2514600"/>
            <a:ext cx="3291840" cy="3526932"/>
          </a:xfrm>
        </p:spPr>
        <p:txBody>
          <a:bodyPr rtlCol="0">
            <a:normAutofit/>
          </a:bodyPr>
          <a:lstStyle>
            <a:lvl1pPr>
              <a:lnSpc>
                <a:spcPts val="2100"/>
              </a:lnSpc>
              <a:spcBef>
                <a:spcPts val="1000"/>
              </a:spcBef>
              <a:defRPr sz="1800"/>
            </a:lvl1pPr>
            <a:lvl2pPr>
              <a:lnSpc>
                <a:spcPts val="2100"/>
              </a:lnSpc>
              <a:spcBef>
                <a:spcPts val="1000"/>
              </a:spcBef>
              <a:defRPr sz="1800"/>
            </a:lvl2pPr>
            <a:lvl3pPr>
              <a:lnSpc>
                <a:spcPts val="2100"/>
              </a:lnSpc>
              <a:spcBef>
                <a:spcPts val="1000"/>
              </a:spcBef>
              <a:defRPr sz="1400"/>
            </a:lvl3pPr>
            <a:lvl4pPr>
              <a:lnSpc>
                <a:spcPts val="2100"/>
              </a:lnSpc>
              <a:spcBef>
                <a:spcPts val="1000"/>
              </a:spcBef>
              <a:defRPr sz="1200"/>
            </a:lvl4pPr>
            <a:lvl5pPr>
              <a:lnSpc>
                <a:spcPts val="2100"/>
              </a:lnSpc>
              <a:spcBef>
                <a:spcPts val="1000"/>
              </a:spcBef>
              <a:defRPr sz="1100"/>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a:p>
        </p:txBody>
      </p:sp>
      <p:sp>
        <p:nvSpPr>
          <p:cNvPr id="7" name="日付プレースホルダー 6">
            <a:extLst>
              <a:ext uri="{FF2B5EF4-FFF2-40B4-BE49-F238E27FC236}">
                <a16:creationId xmlns:a16="http://schemas.microsoft.com/office/drawing/2014/main" id="{6A6298F3-0AEC-4811-99A4-B78AE3A70B1E}"/>
              </a:ext>
            </a:extLst>
          </p:cNvPr>
          <p:cNvSpPr>
            <a:spLocks noGrp="1"/>
          </p:cNvSpPr>
          <p:nvPr>
            <p:ph type="dt" sz="half" idx="10"/>
          </p:nvPr>
        </p:nvSpPr>
        <p:spPr>
          <a:xfrm>
            <a:off x="420624" y="6217920"/>
            <a:ext cx="2743200" cy="640080"/>
          </a:xfrm>
        </p:spPr>
        <p:txBody>
          <a:bodyPr rtlCol="0"/>
          <a:lstStyle/>
          <a:p>
            <a:pPr rtl="0"/>
            <a:r>
              <a:rPr lang="ja-JP"/>
              <a:t>20XX 年 2 月 1 日 月曜日</a:t>
            </a:r>
          </a:p>
        </p:txBody>
      </p:sp>
      <p:sp>
        <p:nvSpPr>
          <p:cNvPr id="8" name="フッター プレースホルダー 7">
            <a:extLst>
              <a:ext uri="{FF2B5EF4-FFF2-40B4-BE49-F238E27FC236}">
                <a16:creationId xmlns:a16="http://schemas.microsoft.com/office/drawing/2014/main" id="{AA7690B4-8A9A-4717-8B0B-2C921292656C}"/>
              </a:ext>
            </a:extLst>
          </p:cNvPr>
          <p:cNvSpPr>
            <a:spLocks noGrp="1"/>
          </p:cNvSpPr>
          <p:nvPr>
            <p:ph type="ftr" sz="quarter" idx="11"/>
          </p:nvPr>
        </p:nvSpPr>
        <p:spPr/>
        <p:txBody>
          <a:bodyPr rtlCol="0"/>
          <a:lstStyle/>
          <a:p>
            <a:pPr rtl="0"/>
            <a:r>
              <a:rPr lang="ja-JP"/>
              <a:t>サンプル フッター テキスト</a:t>
            </a:r>
          </a:p>
        </p:txBody>
      </p:sp>
      <p:sp>
        <p:nvSpPr>
          <p:cNvPr id="9" name="スライド番号プレースホルダー 8">
            <a:extLst>
              <a:ext uri="{FF2B5EF4-FFF2-40B4-BE49-F238E27FC236}">
                <a16:creationId xmlns:a16="http://schemas.microsoft.com/office/drawing/2014/main" id="{5328F00A-44BE-4E0A-B1CE-1FC489654F71}"/>
              </a:ext>
            </a:extLst>
          </p:cNvPr>
          <p:cNvSpPr>
            <a:spLocks noGrp="1"/>
          </p:cNvSpPr>
          <p:nvPr>
            <p:ph type="sldNum" sz="quarter" idx="12"/>
          </p:nvPr>
        </p:nvSpPr>
        <p:spPr/>
        <p:txBody>
          <a:bodyPr rtlCol="0"/>
          <a:lstStyle/>
          <a:p>
            <a:pPr rtl="0"/>
            <a:fld id="{3A4F6043-7A67-491B-98BC-F933DED7226D}" type="slidenum">
              <a:rPr lang="ja-JP" smtClean="0"/>
              <a:pPr/>
              <a:t>‹#›</a:t>
            </a:fld>
            <a:endParaRPr lang="ja-JP" dirty="0"/>
          </a:p>
        </p:txBody>
      </p:sp>
      <p:cxnSp>
        <p:nvCxnSpPr>
          <p:cNvPr id="12" name="直線​​コネクタ(S) 11" descr="Tag=AccentColor&#10;Flavor=Light&#10;Target=Line">
            <a:extLst>
              <a:ext uri="{FF2B5EF4-FFF2-40B4-BE49-F238E27FC236}">
                <a16:creationId xmlns:a16="http://schemas.microsoft.com/office/drawing/2014/main" id="{D0520DAB-C1D4-4D6C-A6DC-D7EC7DD52AD9}"/>
              </a:ext>
            </a:extLst>
          </p:cNvPr>
          <p:cNvCxnSpPr>
            <a:cxnSpLocks/>
          </p:cNvCxnSpPr>
          <p:nvPr userDrawn="1"/>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8" name="直線​​コネクタ(S) 17" descr="Tag=AccentColor&#10;Flavor=Light&#10;Target=Line">
            <a:extLst>
              <a:ext uri="{FF2B5EF4-FFF2-40B4-BE49-F238E27FC236}">
                <a16:creationId xmlns:a16="http://schemas.microsoft.com/office/drawing/2014/main" id="{C30EEEA8-859F-4EA5-BF79-BCCA444C5E96}"/>
              </a:ext>
            </a:extLst>
          </p:cNvPr>
          <p:cNvCxnSpPr>
            <a:cxnSpLocks/>
          </p:cNvCxnSpPr>
          <p:nvPr userDrawn="1"/>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19" name="テキスト プレースホルダー 4">
            <a:extLst>
              <a:ext uri="{FF2B5EF4-FFF2-40B4-BE49-F238E27FC236}">
                <a16:creationId xmlns:a16="http://schemas.microsoft.com/office/drawing/2014/main" id="{EA948393-0FB5-4969-8C1D-8D80A6884EF1}"/>
              </a:ext>
            </a:extLst>
          </p:cNvPr>
          <p:cNvSpPr>
            <a:spLocks noGrp="1"/>
          </p:cNvSpPr>
          <p:nvPr>
            <p:ph type="body" sz="quarter" idx="13"/>
          </p:nvPr>
        </p:nvSpPr>
        <p:spPr>
          <a:xfrm>
            <a:off x="7726679" y="1681163"/>
            <a:ext cx="3291840" cy="823912"/>
          </a:xfrm>
        </p:spPr>
        <p:txBody>
          <a:bodyPr rtlCol="0"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20" name="コンテンツ プレースホルダー 5">
            <a:extLst>
              <a:ext uri="{FF2B5EF4-FFF2-40B4-BE49-F238E27FC236}">
                <a16:creationId xmlns:a16="http://schemas.microsoft.com/office/drawing/2014/main" id="{4ACFC3A6-17FC-4040-AC3E-76E9975C5A16}"/>
              </a:ext>
            </a:extLst>
          </p:cNvPr>
          <p:cNvSpPr>
            <a:spLocks noGrp="1"/>
          </p:cNvSpPr>
          <p:nvPr>
            <p:ph sz="quarter" idx="14"/>
          </p:nvPr>
        </p:nvSpPr>
        <p:spPr>
          <a:xfrm>
            <a:off x="7726679" y="2505075"/>
            <a:ext cx="3291840" cy="3526932"/>
          </a:xfrm>
        </p:spPr>
        <p:txBody>
          <a:bodyPr rtlCol="0">
            <a:normAutofit/>
          </a:bodyPr>
          <a:lstStyle>
            <a:lvl1pPr>
              <a:lnSpc>
                <a:spcPts val="2100"/>
              </a:lnSpc>
              <a:spcBef>
                <a:spcPts val="1000"/>
              </a:spcBef>
              <a:defRPr sz="1800"/>
            </a:lvl1pPr>
            <a:lvl2pPr>
              <a:lnSpc>
                <a:spcPts val="2100"/>
              </a:lnSpc>
              <a:spcBef>
                <a:spcPts val="1000"/>
              </a:spcBef>
              <a:defRPr sz="1800"/>
            </a:lvl2pPr>
            <a:lvl3pPr>
              <a:lnSpc>
                <a:spcPts val="2100"/>
              </a:lnSpc>
              <a:spcBef>
                <a:spcPts val="1000"/>
              </a:spcBef>
              <a:defRPr sz="1400"/>
            </a:lvl3pPr>
            <a:lvl4pPr>
              <a:lnSpc>
                <a:spcPts val="2100"/>
              </a:lnSpc>
              <a:spcBef>
                <a:spcPts val="1000"/>
              </a:spcBef>
              <a:defRPr sz="1200"/>
            </a:lvl4pPr>
            <a:lvl5pPr>
              <a:lnSpc>
                <a:spcPts val="2100"/>
              </a:lnSpc>
              <a:spcBef>
                <a:spcPts val="1000"/>
              </a:spcBef>
              <a:defRPr sz="1100"/>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a:p>
        </p:txBody>
      </p:sp>
    </p:spTree>
    <p:extLst>
      <p:ext uri="{BB962C8B-B14F-4D97-AF65-F5344CB8AC3E}">
        <p14:creationId xmlns:p14="http://schemas.microsoft.com/office/powerpoint/2010/main" val="1643400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4586836B-C327-49CB-ADF2-2E730C4A91BF}"/>
              </a:ext>
            </a:extLst>
          </p:cNvPr>
          <p:cNvSpPr/>
          <p:nvPr/>
        </p:nvSpPr>
        <p:spPr>
          <a:xfrm>
            <a:off x="0"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dirty="0"/>
          </a:p>
        </p:txBody>
      </p:sp>
      <p:sp>
        <p:nvSpPr>
          <p:cNvPr id="9" name="長方形 8">
            <a:extLst>
              <a:ext uri="{FF2B5EF4-FFF2-40B4-BE49-F238E27FC236}">
                <a16:creationId xmlns:a16="http://schemas.microsoft.com/office/drawing/2014/main" id="{88310F61-136C-42B3-981B-FDE3DD0A8135}"/>
              </a:ext>
            </a:extLst>
          </p:cNvPr>
          <p:cNvSpPr/>
          <p:nvPr/>
        </p:nvSpPr>
        <p:spPr>
          <a:xfrm>
            <a:off x="1478322" y="709375"/>
            <a:ext cx="10713675" cy="5419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dirty="0"/>
          </a:p>
        </p:txBody>
      </p:sp>
      <p:sp>
        <p:nvSpPr>
          <p:cNvPr id="2" name="タイトル プレースホルダー 1">
            <a:extLst>
              <a:ext uri="{FF2B5EF4-FFF2-40B4-BE49-F238E27FC236}">
                <a16:creationId xmlns:a16="http://schemas.microsoft.com/office/drawing/2014/main" id="{392AF870-601F-4570-A8A9-1003F8939C55}"/>
              </a:ext>
            </a:extLst>
          </p:cNvPr>
          <p:cNvSpPr>
            <a:spLocks noGrp="1"/>
          </p:cNvSpPr>
          <p:nvPr>
            <p:ph type="title"/>
          </p:nvPr>
        </p:nvSpPr>
        <p:spPr>
          <a:xfrm>
            <a:off x="420624" y="365125"/>
            <a:ext cx="10543032" cy="1325563"/>
          </a:xfrm>
          <a:prstGeom prst="rect">
            <a:avLst/>
          </a:prstGeom>
        </p:spPr>
        <p:txBody>
          <a:bodyPr vert="horz" lIns="91440" tIns="45720" rIns="91440" bIns="45720" rtlCol="0" anchor="ctr">
            <a:normAutofit/>
          </a:bodyPr>
          <a:lstStyle/>
          <a:p>
            <a:pPr rtl="0"/>
            <a:r>
              <a:rPr lang="ja-JP"/>
              <a:t>マスター タイトルの書式設定</a:t>
            </a:r>
            <a:endParaRPr lang="ja-JP" dirty="0"/>
          </a:p>
        </p:txBody>
      </p:sp>
      <p:sp>
        <p:nvSpPr>
          <p:cNvPr id="3" name="テキスト プレースホルダー 2">
            <a:extLst>
              <a:ext uri="{FF2B5EF4-FFF2-40B4-BE49-F238E27FC236}">
                <a16:creationId xmlns:a16="http://schemas.microsoft.com/office/drawing/2014/main" id="{EBCCCECD-B6E7-4C40-8A84-65FD5A3F0AE2}"/>
              </a:ext>
            </a:extLst>
          </p:cNvPr>
          <p:cNvSpPr>
            <a:spLocks noGrp="1"/>
          </p:cNvSpPr>
          <p:nvPr>
            <p:ph type="body" idx="1"/>
          </p:nvPr>
        </p:nvSpPr>
        <p:spPr>
          <a:xfrm>
            <a:off x="420624" y="1825625"/>
            <a:ext cx="10543032" cy="4351338"/>
          </a:xfrm>
          <a:prstGeom prst="rect">
            <a:avLst/>
          </a:prstGeom>
        </p:spPr>
        <p:txBody>
          <a:bodyPr vert="horz" lIns="91440" tIns="45720" rIns="91440" bIns="45720" rtlCol="0">
            <a:normAutofit/>
          </a:bodyPr>
          <a:lstStyle/>
          <a:p>
            <a:pPr lvl="0" rtl="0"/>
            <a:r>
              <a:rPr lang="ja-JP"/>
              <a:t>クリックしてマスター テキストのスタイルを編集</a:t>
            </a:r>
          </a:p>
          <a:p>
            <a:pPr lvl="1" rtl="0"/>
            <a:r>
              <a:rPr lang="ja-JP"/>
              <a:t>第 2 レベル</a:t>
            </a:r>
          </a:p>
          <a:p>
            <a:pPr lvl="2" rtl="0"/>
            <a:r>
              <a:rPr lang="ja-JP"/>
              <a:t>第 3 レベル</a:t>
            </a:r>
          </a:p>
          <a:p>
            <a:pPr lvl="3" rtl="0"/>
            <a:r>
              <a:rPr lang="ja-JP"/>
              <a:t>第 4 レベル</a:t>
            </a:r>
          </a:p>
          <a:p>
            <a:pPr lvl="4" rtl="0"/>
            <a:r>
              <a:rPr lang="ja-JP"/>
              <a:t>第 5 レベル</a:t>
            </a:r>
            <a:endParaRPr lang="ja-JP" dirty="0"/>
          </a:p>
        </p:txBody>
      </p:sp>
      <p:sp>
        <p:nvSpPr>
          <p:cNvPr id="4" name="日付プレースホルダー 3">
            <a:extLst>
              <a:ext uri="{FF2B5EF4-FFF2-40B4-BE49-F238E27FC236}">
                <a16:creationId xmlns:a16="http://schemas.microsoft.com/office/drawing/2014/main" id="{C43EFA4D-0E39-4E26-B43C-5D1084B3BAE2}"/>
              </a:ext>
            </a:extLst>
          </p:cNvPr>
          <p:cNvSpPr>
            <a:spLocks noGrp="1"/>
          </p:cNvSpPr>
          <p:nvPr>
            <p:ph type="dt" sz="half" idx="2"/>
          </p:nvPr>
        </p:nvSpPr>
        <p:spPr>
          <a:xfrm>
            <a:off x="420624" y="6217920"/>
            <a:ext cx="2743200" cy="640080"/>
          </a:xfrm>
          <a:prstGeom prst="rect">
            <a:avLst/>
          </a:prstGeom>
        </p:spPr>
        <p:txBody>
          <a:bodyPr vert="horz" lIns="91440" tIns="45720" rIns="91440" bIns="45720" rtlCol="0" anchor="ctr"/>
          <a:lstStyle>
            <a:lvl1pPr algn="l">
              <a:defRPr sz="1200">
                <a:solidFill>
                  <a:schemeClr val="tx2"/>
                </a:solidFill>
              </a:defRPr>
            </a:lvl1pPr>
          </a:lstStyle>
          <a:p>
            <a:pPr rtl="0"/>
            <a:r>
              <a:rPr lang="ja-JP"/>
              <a:t>20XX 年 2 月 1 日 月曜日</a:t>
            </a:r>
          </a:p>
        </p:txBody>
      </p:sp>
      <p:sp>
        <p:nvSpPr>
          <p:cNvPr id="5" name="フッター プレースホルダー 4">
            <a:extLst>
              <a:ext uri="{FF2B5EF4-FFF2-40B4-BE49-F238E27FC236}">
                <a16:creationId xmlns:a16="http://schemas.microsoft.com/office/drawing/2014/main" id="{AE8851EA-2F2C-4012-8B96-51179BDD11B7}"/>
              </a:ext>
            </a:extLst>
          </p:cNvPr>
          <p:cNvSpPr>
            <a:spLocks noGrp="1"/>
          </p:cNvSpPr>
          <p:nvPr>
            <p:ph type="ftr" sz="quarter" idx="3"/>
          </p:nvPr>
        </p:nvSpPr>
        <p:spPr>
          <a:xfrm>
            <a:off x="3767328" y="6217920"/>
            <a:ext cx="7196328" cy="640080"/>
          </a:xfrm>
          <a:prstGeom prst="rect">
            <a:avLst/>
          </a:prstGeom>
        </p:spPr>
        <p:txBody>
          <a:bodyPr vert="horz" lIns="91440" tIns="45720" rIns="91440" bIns="45720" rtlCol="0" anchor="ctr"/>
          <a:lstStyle>
            <a:lvl1pPr algn="r">
              <a:defRPr sz="1200">
                <a:solidFill>
                  <a:schemeClr val="tx2"/>
                </a:solidFill>
              </a:defRPr>
            </a:lvl1pPr>
          </a:lstStyle>
          <a:p>
            <a:pPr rtl="0"/>
            <a:r>
              <a:rPr lang="ja-JP"/>
              <a:t>サンプル フッター テキスト</a:t>
            </a:r>
          </a:p>
        </p:txBody>
      </p:sp>
      <p:sp>
        <p:nvSpPr>
          <p:cNvPr id="6" name="スライド番号プレースホルダー 5">
            <a:extLst>
              <a:ext uri="{FF2B5EF4-FFF2-40B4-BE49-F238E27FC236}">
                <a16:creationId xmlns:a16="http://schemas.microsoft.com/office/drawing/2014/main" id="{17BB8ACB-7A60-4D76-A149-0C57A30E0161}"/>
              </a:ext>
            </a:extLst>
          </p:cNvPr>
          <p:cNvSpPr>
            <a:spLocks noGrp="1"/>
          </p:cNvSpPr>
          <p:nvPr>
            <p:ph type="sldNum" sz="quarter" idx="4"/>
          </p:nvPr>
        </p:nvSpPr>
        <p:spPr>
          <a:xfrm>
            <a:off x="11503152" y="0"/>
            <a:ext cx="685800" cy="685800"/>
          </a:xfrm>
          <a:prstGeom prst="rect">
            <a:avLst/>
          </a:prstGeom>
        </p:spPr>
        <p:txBody>
          <a:bodyPr vert="horz" lIns="91440" tIns="45720" rIns="91440" bIns="45720" rtlCol="0" anchor="ctr"/>
          <a:lstStyle>
            <a:lvl1pPr algn="ctr">
              <a:defRPr sz="1200">
                <a:solidFill>
                  <a:schemeClr val="tx2"/>
                </a:solidFill>
              </a:defRPr>
            </a:lvl1pPr>
          </a:lstStyle>
          <a:p>
            <a:pPr rtl="0"/>
            <a:fld id="{3A4F6043-7A67-491B-98BC-F933DED7226D}" type="slidenum">
              <a:rPr lang="ja-JP" smtClean="0"/>
              <a:pPr/>
              <a:t>‹#›</a:t>
            </a:fld>
            <a:endParaRPr lang="ja-JP" dirty="0"/>
          </a:p>
        </p:txBody>
      </p:sp>
    </p:spTree>
    <p:extLst>
      <p:ext uri="{BB962C8B-B14F-4D97-AF65-F5344CB8AC3E}">
        <p14:creationId xmlns:p14="http://schemas.microsoft.com/office/powerpoint/2010/main" val="813505422"/>
      </p:ext>
    </p:extLst>
  </p:cSld>
  <p:clrMap bg1="lt1" tx1="dk1" bg2="lt2" tx2="dk2" accent1="accent1" accent2="accent2" accent3="accent3" accent4="accent4" accent5="accent5" accent6="accent6" hlink="hlink" folHlink="folHlink"/>
  <p:sldLayoutIdLst>
    <p:sldLayoutId id="2147483807" r:id="rId1"/>
    <p:sldLayoutId id="2147483806" r:id="rId2"/>
    <p:sldLayoutId id="2147483808" r:id="rId3"/>
    <p:sldLayoutId id="2147483817" r:id="rId4"/>
    <p:sldLayoutId id="2147483795" r:id="rId5"/>
    <p:sldLayoutId id="2147483811" r:id="rId6"/>
    <p:sldLayoutId id="2147483816" r:id="rId7"/>
    <p:sldLayoutId id="2147483812" r:id="rId8"/>
    <p:sldLayoutId id="2147483813" r:id="rId9"/>
    <p:sldLayoutId id="2147483814" r:id="rId10"/>
    <p:sldLayoutId id="2147483815" r:id="rId11"/>
    <p:sldLayoutId id="2147483794" r:id="rId12"/>
    <p:sldLayoutId id="2147483796" r:id="rId13"/>
    <p:sldLayoutId id="2147483797" r:id="rId14"/>
    <p:sldLayoutId id="2147483798" r:id="rId15"/>
    <p:sldLayoutId id="2147483799" r:id="rId16"/>
    <p:sldLayoutId id="2147483800" r:id="rId17"/>
    <p:sldLayoutId id="2147483801" r:id="rId18"/>
    <p:sldLayoutId id="2147483802" r:id="rId19"/>
  </p:sldLayoutIdLst>
  <p:hf hdr="0"/>
  <p:txStyles>
    <p:titleStyle>
      <a:lvl1pPr algn="l" defTabSz="914400" rtl="0" eaLnBrk="1" latinLnBrk="0" hangingPunct="1">
        <a:lnSpc>
          <a:spcPct val="90000"/>
        </a:lnSpc>
        <a:spcBef>
          <a:spcPct val="0"/>
        </a:spcBef>
        <a:buNone/>
        <a:defRPr kumimoji="1" sz="4400" kern="1200">
          <a:solidFill>
            <a:schemeClr val="tx2"/>
          </a:solidFill>
          <a:latin typeface="+mj-lt"/>
          <a:ea typeface="+mj-ea"/>
          <a:cs typeface="+mj-cs"/>
        </a:defRPr>
      </a:lvl1pPr>
    </p:titleStyle>
    <p:bodyStyle>
      <a:lvl1pPr marL="228600" indent="-228600" algn="l" defTabSz="914400" rtl="0" eaLnBrk="1" latinLnBrk="0" hangingPunct="1">
        <a:lnSpc>
          <a:spcPts val="2800"/>
        </a:lnSpc>
        <a:spcBef>
          <a:spcPts val="1000"/>
        </a:spcBef>
        <a:buClr>
          <a:schemeClr val="accent2"/>
        </a:buClr>
        <a:buFont typeface="Wingdings 2" panose="05020102010507070707" pitchFamily="18" charset="2"/>
        <a:buChar char=""/>
        <a:defRPr kumimoji="1" sz="2400" kern="1200">
          <a:solidFill>
            <a:schemeClr val="tx2"/>
          </a:solidFill>
          <a:latin typeface="+mn-lt"/>
          <a:ea typeface="+mn-ea"/>
          <a:cs typeface="+mn-cs"/>
        </a:defRPr>
      </a:lvl1pPr>
      <a:lvl2pPr marL="685800" indent="-228600" algn="l" defTabSz="914400" rtl="0" eaLnBrk="1" latinLnBrk="0" hangingPunct="1">
        <a:lnSpc>
          <a:spcPts val="2800"/>
        </a:lnSpc>
        <a:spcBef>
          <a:spcPts val="500"/>
        </a:spcBef>
        <a:buClr>
          <a:schemeClr val="accent2"/>
        </a:buClr>
        <a:buFont typeface="Wingdings 2" panose="05020102010507070707" pitchFamily="18" charset="2"/>
        <a:buChar char=""/>
        <a:defRPr kumimoji="1" sz="2000" kern="1200">
          <a:solidFill>
            <a:schemeClr val="tx2"/>
          </a:solidFill>
          <a:latin typeface="+mn-lt"/>
          <a:ea typeface="+mn-ea"/>
          <a:cs typeface="+mn-cs"/>
        </a:defRPr>
      </a:lvl2pPr>
      <a:lvl3pPr marL="1143000" indent="-228600" algn="l" defTabSz="914400" rtl="0" eaLnBrk="1" latinLnBrk="0" hangingPunct="1">
        <a:lnSpc>
          <a:spcPts val="2800"/>
        </a:lnSpc>
        <a:spcBef>
          <a:spcPts val="500"/>
        </a:spcBef>
        <a:buClr>
          <a:schemeClr val="accent2"/>
        </a:buClr>
        <a:buFont typeface="Wingdings 2" panose="05020102010507070707" pitchFamily="18" charset="2"/>
        <a:buChar char=""/>
        <a:defRPr kumimoji="1" sz="1800" kern="1200">
          <a:solidFill>
            <a:schemeClr val="tx2"/>
          </a:solidFill>
          <a:latin typeface="+mn-lt"/>
          <a:ea typeface="+mn-ea"/>
          <a:cs typeface="+mn-cs"/>
        </a:defRPr>
      </a:lvl3pPr>
      <a:lvl4pPr marL="1600200" indent="-228600" algn="l" defTabSz="914400" rtl="0" eaLnBrk="1" latinLnBrk="0" hangingPunct="1">
        <a:lnSpc>
          <a:spcPts val="2800"/>
        </a:lnSpc>
        <a:spcBef>
          <a:spcPts val="500"/>
        </a:spcBef>
        <a:buClr>
          <a:schemeClr val="accent2"/>
        </a:buClr>
        <a:buFont typeface="Wingdings 2" panose="05020102010507070707" pitchFamily="18" charset="2"/>
        <a:buChar char=""/>
        <a:defRPr kumimoji="1" sz="1600" kern="1200">
          <a:solidFill>
            <a:schemeClr val="tx2"/>
          </a:solidFill>
          <a:latin typeface="+mn-lt"/>
          <a:ea typeface="+mn-ea"/>
          <a:cs typeface="+mn-cs"/>
        </a:defRPr>
      </a:lvl4pPr>
      <a:lvl5pPr marL="2057400" indent="-228600" algn="l" defTabSz="914400" rtl="0" eaLnBrk="1" latinLnBrk="0" hangingPunct="1">
        <a:lnSpc>
          <a:spcPts val="2800"/>
        </a:lnSpc>
        <a:spcBef>
          <a:spcPts val="500"/>
        </a:spcBef>
        <a:buClr>
          <a:schemeClr val="accent2"/>
        </a:buClr>
        <a:buFont typeface="Wingdings 2" panose="05020102010507070707" pitchFamily="18" charset="2"/>
        <a:buChar char=""/>
        <a:defRPr kumimoji="1"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quadricottero.com/2017/01/dall-olanda-il-drone-dji-mavic-pro-con.html" TargetMode="External"/><Relationship Id="rId2" Type="http://schemas.openxmlformats.org/officeDocument/2006/relationships/image" Target="../media/image1.jpg"/><Relationship Id="rId1" Type="http://schemas.openxmlformats.org/officeDocument/2006/relationships/slideLayout" Target="../slideLayouts/slideLayout6.xml"/><Relationship Id="rId5" Type="http://schemas.openxmlformats.org/officeDocument/2006/relationships/hyperlink" Target="https://www.quadricottero.com/2019/09/dji-phantom-4-multispectral-il-nuovo.html"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DE7603-3FE5-4D68-8FC7-506A843BD8DD}"/>
              </a:ext>
            </a:extLst>
          </p:cNvPr>
          <p:cNvSpPr>
            <a:spLocks noGrp="1"/>
          </p:cNvSpPr>
          <p:nvPr>
            <p:ph type="ctrTitle"/>
          </p:nvPr>
        </p:nvSpPr>
        <p:spPr>
          <a:xfrm>
            <a:off x="516944" y="1464161"/>
            <a:ext cx="6730937" cy="5245179"/>
          </a:xfrm>
        </p:spPr>
        <p:txBody>
          <a:bodyPr rtlCol="0">
            <a:normAutofit fontScale="90000"/>
          </a:bodyPr>
          <a:lstStyle/>
          <a:p>
            <a:pPr rtl="0"/>
            <a:r>
              <a:rPr lang="ja-JP" altLang="en-US" sz="2800" dirty="0"/>
              <a:t>ドローンは未来を築く、無限の可能性を持ったテクノロジー！そんな希望を持てるこれからのビジネスを、繋いでいただいた平岡さんに感謝しています。</a:t>
            </a:r>
            <a:br>
              <a:rPr lang="en-US" altLang="ja-JP" sz="2800" dirty="0"/>
            </a:br>
            <a:r>
              <a:rPr lang="ja-JP" altLang="en-US" sz="2800" dirty="0"/>
              <a:t>私達が行う農業分野には、人手不足による課題があり、ドローンの技術を導入することで、少ない人数でも効率的に行うことができる可能性が高くなりました。</a:t>
            </a:r>
            <a:br>
              <a:rPr lang="en-US" altLang="ja-JP" sz="2800" dirty="0"/>
            </a:br>
            <a:r>
              <a:rPr lang="ja-JP" altLang="en-US" sz="2800" dirty="0"/>
              <a:t>人手不足で悩んでいる経営者の方々へ、広く活用できる可能性やチャンスがあると感じました。成田空港近くで行うドローン講習も、全国的にも珍しく楽しく</a:t>
            </a:r>
            <a:br>
              <a:rPr lang="en-US" altLang="ja-JP" sz="2800" dirty="0"/>
            </a:br>
            <a:r>
              <a:rPr lang="ja-JP" altLang="en-US" sz="2800" dirty="0"/>
              <a:t>資格を取得できます、また面倒な申請手続きもやっていただけるので、安心してお願いできる</a:t>
            </a:r>
            <a:r>
              <a:rPr lang="en-US" altLang="ja-JP" sz="2800" dirty="0"/>
              <a:t>(</a:t>
            </a:r>
            <a:r>
              <a:rPr lang="ja-JP" altLang="en-US" sz="2800" dirty="0"/>
              <a:t>株</a:t>
            </a:r>
            <a:r>
              <a:rPr lang="en-US" altLang="ja-JP" sz="2800" dirty="0"/>
              <a:t>)ZERO</a:t>
            </a:r>
            <a:r>
              <a:rPr lang="ja-JP" altLang="en-US" sz="2800" dirty="0"/>
              <a:t>様を推薦します。</a:t>
            </a:r>
            <a:br>
              <a:rPr lang="en-US" altLang="ja-JP" sz="2800" dirty="0"/>
            </a:br>
            <a:br>
              <a:rPr lang="ja-JP" dirty="0"/>
            </a:br>
            <a:endParaRPr lang="ja-JP" dirty="0"/>
          </a:p>
        </p:txBody>
      </p:sp>
      <p:sp>
        <p:nvSpPr>
          <p:cNvPr id="3" name="サブタイトル 2">
            <a:extLst>
              <a:ext uri="{FF2B5EF4-FFF2-40B4-BE49-F238E27FC236}">
                <a16:creationId xmlns:a16="http://schemas.microsoft.com/office/drawing/2014/main" id="{5F736FE2-3052-4AA9-A15D-DC9479876A48}"/>
              </a:ext>
            </a:extLst>
          </p:cNvPr>
          <p:cNvSpPr>
            <a:spLocks noGrp="1"/>
          </p:cNvSpPr>
          <p:nvPr>
            <p:ph type="subTitle" idx="1"/>
          </p:nvPr>
        </p:nvSpPr>
        <p:spPr>
          <a:xfrm>
            <a:off x="420624" y="5681083"/>
            <a:ext cx="6207903" cy="461665"/>
          </a:xfrm>
        </p:spPr>
        <p:txBody>
          <a:bodyPr rtlCol="0">
            <a:normAutofit/>
          </a:bodyPr>
          <a:lstStyle/>
          <a:p>
            <a:pPr algn="r" rtl="0"/>
            <a:r>
              <a:rPr lang="ja-JP" altLang="en-US" sz="2000" dirty="0"/>
              <a:t>株式会社　山元ヒルズファーム　森川幸子</a:t>
            </a:r>
            <a:endParaRPr lang="ja-JP" sz="2000" dirty="0"/>
          </a:p>
        </p:txBody>
      </p:sp>
      <p:pic>
        <p:nvPicPr>
          <p:cNvPr id="5" name="図 4">
            <a:extLst>
              <a:ext uri="{FF2B5EF4-FFF2-40B4-BE49-F238E27FC236}">
                <a16:creationId xmlns:a16="http://schemas.microsoft.com/office/drawing/2014/main" id="{344272C6-242F-5486-9225-12136B002DD0}"/>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7538247" y="472627"/>
            <a:ext cx="3830269" cy="2553513"/>
          </a:xfrm>
          <a:prstGeom prst="rect">
            <a:avLst/>
          </a:prstGeom>
        </p:spPr>
      </p:pic>
      <p:pic>
        <p:nvPicPr>
          <p:cNvPr id="18" name="図 17">
            <a:extLst>
              <a:ext uri="{FF2B5EF4-FFF2-40B4-BE49-F238E27FC236}">
                <a16:creationId xmlns:a16="http://schemas.microsoft.com/office/drawing/2014/main" id="{E24F34C9-7EAE-549A-971D-F1BAA7F8357E}"/>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7538247" y="3489581"/>
            <a:ext cx="3830269" cy="2264897"/>
          </a:xfrm>
          <a:prstGeom prst="rect">
            <a:avLst/>
          </a:prstGeom>
        </p:spPr>
      </p:pic>
      <p:sp>
        <p:nvSpPr>
          <p:cNvPr id="26" name="テキスト ボックス 25">
            <a:extLst>
              <a:ext uri="{FF2B5EF4-FFF2-40B4-BE49-F238E27FC236}">
                <a16:creationId xmlns:a16="http://schemas.microsoft.com/office/drawing/2014/main" id="{C0F03650-BF06-288B-0A8F-DC2E2D677AD0}"/>
              </a:ext>
            </a:extLst>
          </p:cNvPr>
          <p:cNvSpPr txBox="1"/>
          <p:nvPr/>
        </p:nvSpPr>
        <p:spPr>
          <a:xfrm>
            <a:off x="516944" y="252442"/>
            <a:ext cx="3250384" cy="523220"/>
          </a:xfrm>
          <a:prstGeom prst="rect">
            <a:avLst/>
          </a:prstGeom>
          <a:noFill/>
        </p:spPr>
        <p:txBody>
          <a:bodyPr wrap="square" rtlCol="0">
            <a:spAutoFit/>
          </a:bodyPr>
          <a:lstStyle/>
          <a:p>
            <a:r>
              <a:rPr kumimoji="1" lang="en-US" altLang="ja-JP" sz="2800" b="1" dirty="0">
                <a:solidFill>
                  <a:srgbClr val="FF0000"/>
                </a:solidFill>
              </a:rPr>
              <a:t>DragonFly</a:t>
            </a:r>
            <a:endParaRPr kumimoji="1" lang="ja-JP" altLang="en-US" sz="2800" b="1" dirty="0">
              <a:solidFill>
                <a:srgbClr val="FF0000"/>
              </a:solidFill>
            </a:endParaRPr>
          </a:p>
        </p:txBody>
      </p:sp>
      <p:sp>
        <p:nvSpPr>
          <p:cNvPr id="27" name="テキスト ボックス 26">
            <a:extLst>
              <a:ext uri="{FF2B5EF4-FFF2-40B4-BE49-F238E27FC236}">
                <a16:creationId xmlns:a16="http://schemas.microsoft.com/office/drawing/2014/main" id="{EEF01AAF-E1A3-003F-5918-9F67EB176E8E}"/>
              </a:ext>
            </a:extLst>
          </p:cNvPr>
          <p:cNvSpPr txBox="1"/>
          <p:nvPr/>
        </p:nvSpPr>
        <p:spPr>
          <a:xfrm>
            <a:off x="516944" y="903180"/>
            <a:ext cx="5805319" cy="461665"/>
          </a:xfrm>
          <a:prstGeom prst="rect">
            <a:avLst/>
          </a:prstGeom>
          <a:noFill/>
        </p:spPr>
        <p:txBody>
          <a:bodyPr wrap="square" rtlCol="0">
            <a:spAutoFit/>
          </a:bodyPr>
          <a:lstStyle/>
          <a:p>
            <a:r>
              <a:rPr kumimoji="1" lang="ja-JP" altLang="en-US" sz="2400" b="1" dirty="0"/>
              <a:t>株式会社　</a:t>
            </a:r>
            <a:r>
              <a:rPr kumimoji="1" lang="en-US" altLang="ja-JP" sz="2400" b="1" dirty="0"/>
              <a:t>ZERO</a:t>
            </a:r>
            <a:r>
              <a:rPr kumimoji="1" lang="ja-JP" altLang="en-US" sz="2400" b="1" dirty="0"/>
              <a:t>　平岡国彦様</a:t>
            </a:r>
          </a:p>
        </p:txBody>
      </p:sp>
    </p:spTree>
    <p:extLst>
      <p:ext uri="{BB962C8B-B14F-4D97-AF65-F5344CB8AC3E}">
        <p14:creationId xmlns:p14="http://schemas.microsoft.com/office/powerpoint/2010/main" val="242679285"/>
      </p:ext>
    </p:extLst>
  </p:cSld>
  <p:clrMapOvr>
    <a:masterClrMapping/>
  </p:clrMapOvr>
</p:sld>
</file>

<file path=ppt/theme/theme1.xml><?xml version="1.0" encoding="utf-8"?>
<a:theme xmlns:a="http://schemas.openxmlformats.org/drawingml/2006/main" name="OffsetVTI">
  <a:themeElements>
    <a:clrScheme name="Custom 20">
      <a:dk1>
        <a:srgbClr val="000000"/>
      </a:dk1>
      <a:lt1>
        <a:sysClr val="window" lastClr="FFFFFF"/>
      </a:lt1>
      <a:dk2>
        <a:srgbClr val="2C3948"/>
      </a:dk2>
      <a:lt2>
        <a:srgbClr val="F4F4F4"/>
      </a:lt2>
      <a:accent1>
        <a:srgbClr val="F49D90"/>
      </a:accent1>
      <a:accent2>
        <a:srgbClr val="D6947C"/>
      </a:accent2>
      <a:accent3>
        <a:srgbClr val="BF8484"/>
      </a:accent3>
      <a:accent4>
        <a:srgbClr val="96A9AA"/>
      </a:accent4>
      <a:accent5>
        <a:srgbClr val="DD796C"/>
      </a:accent5>
      <a:accent6>
        <a:srgbClr val="D09145"/>
      </a:accent6>
      <a:hlink>
        <a:srgbClr val="DF686A"/>
      </a:hlink>
      <a:folHlink>
        <a:srgbClr val="F93F1C"/>
      </a:folHlink>
    </a:clrScheme>
    <a:fontScheme name="Meiryo UI">
      <a:majorFont>
        <a:latin typeface="Meiryo UI"/>
        <a:ea typeface=""/>
        <a:cs typeface=""/>
      </a:majorFont>
      <a:minorFont>
        <a:latin typeface="Meiryo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4516211.tgt.Office_50301237_TF67338807_Win32_OJ112196133" id="{5AF99B48-9C37-459D-8A76-D58D4D2A3554}" vid="{8B1B38C9-99B4-4EA6-9BFA-C1FBD6E55A87}"/>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9259C4-AC71-4849-BC68-7545A45536D3}">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2.xml><?xml version="1.0" encoding="utf-8"?>
<ds:datastoreItem xmlns:ds="http://schemas.openxmlformats.org/officeDocument/2006/customXml" ds:itemID="{2A4E27A5-29EC-44AC-A353-55638DDBC56C}">
  <ds:schemaRefs>
    <ds:schemaRef ds:uri="http://schemas.microsoft.com/sharepoint/v3/contenttype/forms"/>
  </ds:schemaRefs>
</ds:datastoreItem>
</file>

<file path=customXml/itemProps3.xml><?xml version="1.0" encoding="utf-8"?>
<ds:datastoreItem xmlns:ds="http://schemas.openxmlformats.org/officeDocument/2006/customXml" ds:itemID="{E37D1C0D-D4CE-465C-8DB2-7B2571F371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オフセット​​ デザイン</Template>
  <TotalTime>73</TotalTime>
  <Words>150</Words>
  <Application>Microsoft Office PowerPoint</Application>
  <PresentationFormat>ワイド画面</PresentationFormat>
  <Paragraphs>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Helvetica Neue Medium</vt:lpstr>
      <vt:lpstr>Meiryo UI</vt:lpstr>
      <vt:lpstr>游ゴシック</vt:lpstr>
      <vt:lpstr>Arial</vt:lpstr>
      <vt:lpstr>Calibri</vt:lpstr>
      <vt:lpstr>Wingdings 2</vt:lpstr>
      <vt:lpstr>OffsetVTI</vt:lpstr>
      <vt:lpstr>ドローンは未来を築く、無限の可能性を持ったテクノロジー！そんな希望を持てるこれからのビジネスを、繋いでいただいた平岡さんに感謝しています。 私達が行う農業分野には、人手不足による課題があり、ドローンの技術を導入することで、少ない人数でも効率的に行うことができる可能性が高くなりました。 人手不足で悩んでいる経営者の方々へ、広く活用できる可能性やチャンスがあると感じました。成田空港近くで行うドローン講習も、全国的にも珍しく楽しく 資格を取得できます、また面倒な申請手続きもやっていただけるので、安心してお願いできる(株)ZERO様を推薦します。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ドローンは未来を築く、無限の可能性を持ったテクノロジー！そんな希望を持てるこれからのビジネスを、繋いでいただいた平岡さんに感謝しています。 私達が行う農業分野にも、人手不足によるドローンを活用した、葉面散布や生育状況の監視といったことにも活用できます。 これから近未来の栽培技術に発展していきます。この技術は異業種の方も広く活用できる可能性やチャンスがあります。皆さんにお勧めします！  </dc:title>
  <dc:creator>森川 幸子</dc:creator>
  <cp:lastModifiedBy>森川 幸子</cp:lastModifiedBy>
  <cp:revision>1</cp:revision>
  <dcterms:created xsi:type="dcterms:W3CDTF">2022-10-27T13:19:03Z</dcterms:created>
  <dcterms:modified xsi:type="dcterms:W3CDTF">2022-10-28T07:40:05Z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