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3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角丸四角形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20" name="サブタイトル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19" name="日付プレースホルダー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角丸四角形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 つの角を丸めた四角形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/>
              <a:t>アイコンをクリックして図を追加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角丸四角形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タイトル プレースホルダー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B8C0007-9720-41C2-A65A-51A9240D45E8}" type="datetimeFigureOut">
              <a:rPr kumimoji="1" lang="ja-JP" altLang="en-US" smtClean="0"/>
              <a:t>2022/11/6</a:t>
            </a:fld>
            <a:endParaRPr kumimoji="1" lang="ja-JP" altLang="en-US"/>
          </a:p>
        </p:txBody>
      </p:sp>
      <p:sp>
        <p:nvSpPr>
          <p:cNvPr id="18" name="フッター プレースホルダー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1BD9A4-134B-41C4-9687-45857EFA13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1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1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1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黒いスーツを着ている女性&#10;&#10;低い精度で自動的に生成された説明">
            <a:extLst>
              <a:ext uri="{FF2B5EF4-FFF2-40B4-BE49-F238E27FC236}">
                <a16:creationId xmlns:a16="http://schemas.microsoft.com/office/drawing/2014/main" id="{5ADE0312-C610-16A5-9F58-91324C362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498" y="644065"/>
            <a:ext cx="8609328" cy="574987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D0BDCBBE-CF57-CE82-B565-12064336F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63" y="4901010"/>
            <a:ext cx="2008604" cy="61405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9F33B4-C255-8A3B-5576-74A02E466B9B}"/>
              </a:ext>
            </a:extLst>
          </p:cNvPr>
          <p:cNvSpPr txBox="1"/>
          <p:nvPr/>
        </p:nvSpPr>
        <p:spPr>
          <a:xfrm>
            <a:off x="1406778" y="5781869"/>
            <a:ext cx="1652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HGS明朝B" panose="02020800000000000000" pitchFamily="18" charset="-128"/>
                <a:ea typeface="HGS明朝B" panose="02020800000000000000" pitchFamily="18" charset="-128"/>
              </a:rPr>
              <a:t>畠山 剛治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634464-F704-33DF-CF67-5B68B1B312CB}"/>
              </a:ext>
            </a:extLst>
          </p:cNvPr>
          <p:cNvSpPr txBox="1"/>
          <p:nvPr/>
        </p:nvSpPr>
        <p:spPr>
          <a:xfrm>
            <a:off x="1430938" y="5525732"/>
            <a:ext cx="1138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HGS明朝B" panose="02020800000000000000" pitchFamily="18" charset="-128"/>
                <a:ea typeface="HGS明朝B" panose="02020800000000000000" pitchFamily="18" charset="-128"/>
              </a:rPr>
              <a:t>2022.11.6</a:t>
            </a:r>
            <a:endParaRPr kumimoji="1" lang="ja-JP" altLang="en-US" sz="1600" b="1" dirty="0"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274A2C-CD66-95DC-4FB5-454C8E24809E}"/>
              </a:ext>
            </a:extLst>
          </p:cNvPr>
          <p:cNvSpPr txBox="1"/>
          <p:nvPr/>
        </p:nvSpPr>
        <p:spPr>
          <a:xfrm>
            <a:off x="688097" y="1262275"/>
            <a:ext cx="2492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島田観光 株式会社</a:t>
            </a:r>
            <a:endParaRPr kumimoji="1" lang="ja-JP" altLang="en-US" sz="2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785CBC-414B-E6C0-A17F-8C9FB30812E3}"/>
              </a:ext>
            </a:extLst>
          </p:cNvPr>
          <p:cNvSpPr txBox="1"/>
          <p:nvPr/>
        </p:nvSpPr>
        <p:spPr>
          <a:xfrm>
            <a:off x="688097" y="1616188"/>
            <a:ext cx="2156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後藤 岳久</a:t>
            </a:r>
            <a:r>
              <a:rPr kumimoji="1" lang="ja-JP" altLang="en-US" sz="2000" dirty="0"/>
              <a:t> 様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4072F0-E7C4-6D6F-0E15-B2ED8CEE05C9}"/>
              </a:ext>
            </a:extLst>
          </p:cNvPr>
          <p:cNvSpPr txBox="1"/>
          <p:nvPr/>
        </p:nvSpPr>
        <p:spPr>
          <a:xfrm>
            <a:off x="482508" y="71202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accent4">
                    <a:lumMod val="75000"/>
                  </a:schemeClr>
                </a:solidFill>
              </a:rPr>
              <a:t>出張手配専門旅行会社</a:t>
            </a:r>
            <a:endParaRPr kumimoji="1" lang="ja-JP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D63C8A-F319-9E0D-2695-7E6214CDD044}"/>
              </a:ext>
            </a:extLst>
          </p:cNvPr>
          <p:cNvSpPr txBox="1"/>
          <p:nvPr/>
        </p:nvSpPr>
        <p:spPr>
          <a:xfrm>
            <a:off x="6969345" y="750087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後藤岳久</a:t>
            </a:r>
            <a:r>
              <a:rPr kumimoji="1" lang="ja-JP" altLang="en-US" dirty="0">
                <a:solidFill>
                  <a:srgbClr val="FF0000"/>
                </a:solidFill>
              </a:rPr>
              <a:t>さんを推薦させていただきます！</a:t>
            </a:r>
          </a:p>
        </p:txBody>
      </p:sp>
      <p:pic>
        <p:nvPicPr>
          <p:cNvPr id="12" name="図 11" descr="スーツを着ている男はスマイルしている&#10;&#10;自動的に生成された説明">
            <a:extLst>
              <a:ext uri="{FF2B5EF4-FFF2-40B4-BE49-F238E27FC236}">
                <a16:creationId xmlns:a16="http://schemas.microsoft.com/office/drawing/2014/main" id="{AB266C0F-0238-3710-09AD-4ECBEF62DE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32" y="2235456"/>
            <a:ext cx="1632124" cy="178349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3E199CF-AF85-290F-1011-C32BA258606B}"/>
              </a:ext>
            </a:extLst>
          </p:cNvPr>
          <p:cNvSpPr txBox="1"/>
          <p:nvPr/>
        </p:nvSpPr>
        <p:spPr>
          <a:xfrm>
            <a:off x="7014344" y="1284619"/>
            <a:ext cx="457048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今回何年かぶりの海外出張があり航空券、</a:t>
            </a:r>
            <a:br>
              <a:rPr kumimoji="1" lang="en-US" altLang="ja-JP" dirty="0"/>
            </a:br>
            <a:r>
              <a:rPr kumimoji="1" lang="ja-JP" altLang="en-US" dirty="0"/>
              <a:t>現地宿泊などの手配を島田観光の</a:t>
            </a:r>
            <a:br>
              <a:rPr kumimoji="1" lang="en-US" altLang="ja-JP" dirty="0"/>
            </a:br>
            <a:r>
              <a:rPr kumimoji="1" lang="ja-JP" altLang="en-US" dirty="0"/>
              <a:t>後藤さんに依頼させていただきました。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その際驚いたのが後藤さんがこちらの</a:t>
            </a:r>
            <a:br>
              <a:rPr kumimoji="1" lang="en-US" altLang="ja-JP" dirty="0"/>
            </a:br>
            <a:r>
              <a:rPr kumimoji="1" lang="ja-JP" altLang="en-US" dirty="0"/>
              <a:t>日常環境まで配慮して飛行機の時間帯</a:t>
            </a:r>
            <a:br>
              <a:rPr kumimoji="1" lang="en-US" altLang="ja-JP" dirty="0"/>
            </a:br>
            <a:r>
              <a:rPr kumimoji="1" lang="ja-JP" altLang="en-US" dirty="0"/>
              <a:t>などを考えてくださっていたことです。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高齢の親がいるため家での時間の取り方が</a:t>
            </a:r>
            <a:br>
              <a:rPr kumimoji="1" lang="en-US" altLang="ja-JP" dirty="0"/>
            </a:br>
            <a:r>
              <a:rPr kumimoji="1" lang="ja-JP" altLang="en-US" dirty="0"/>
              <a:t>大変なのですが、こちらが細かいお願いを</a:t>
            </a:r>
            <a:br>
              <a:rPr kumimoji="1" lang="en-US" altLang="ja-JP" dirty="0"/>
            </a:br>
            <a:r>
              <a:rPr kumimoji="1" lang="ja-JP" altLang="en-US" dirty="0"/>
              <a:t>する前から配慮したスケジュールを</a:t>
            </a:r>
            <a:br>
              <a:rPr kumimoji="1" lang="en-US" altLang="ja-JP" dirty="0"/>
            </a:br>
            <a:r>
              <a:rPr kumimoji="1" lang="ja-JP" altLang="en-US" dirty="0"/>
              <a:t>予算まで考えながら手配していただき</a:t>
            </a:r>
            <a:br>
              <a:rPr kumimoji="1" lang="en-US" altLang="ja-JP" dirty="0"/>
            </a:br>
            <a:r>
              <a:rPr kumimoji="1" lang="ja-JP" altLang="en-US" dirty="0"/>
              <a:t>本当に助かりました。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このようなプロのお仕事をされている</a:t>
            </a:r>
            <a:br>
              <a:rPr kumimoji="1" lang="en-US" altLang="ja-JP" dirty="0"/>
            </a:br>
            <a:r>
              <a:rPr kumimoji="1" lang="ja-JP" altLang="en-US" dirty="0"/>
              <a:t>後藤さんを私は自信を持って推薦させて</a:t>
            </a:r>
            <a:br>
              <a:rPr kumimoji="1" lang="en-US" altLang="ja-JP" dirty="0"/>
            </a:br>
            <a:r>
              <a:rPr kumimoji="1" lang="ja-JP" altLang="en-US" dirty="0"/>
              <a:t>いただきたいと思います！</a:t>
            </a:r>
          </a:p>
        </p:txBody>
      </p:sp>
    </p:spTree>
    <p:extLst>
      <p:ext uri="{BB962C8B-B14F-4D97-AF65-F5344CB8AC3E}">
        <p14:creationId xmlns:p14="http://schemas.microsoft.com/office/powerpoint/2010/main" val="2064465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ック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シック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シッ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113</TotalTime>
  <Words>158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HGS明朝B</vt:lpstr>
      <vt:lpstr>Verdana</vt:lpstr>
      <vt:lpstr>Wingdings 2</vt:lpstr>
      <vt:lpstr>シック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T. Hatakeyama</dc:creator>
  <cp:lastModifiedBy>Hatakeyama T</cp:lastModifiedBy>
  <cp:revision>11</cp:revision>
  <dcterms:created xsi:type="dcterms:W3CDTF">2022-09-19T09:10:43Z</dcterms:created>
  <dcterms:modified xsi:type="dcterms:W3CDTF">2022-11-06T14:47:15Z</dcterms:modified>
</cp:coreProperties>
</file>