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9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e678a9c2ec8c6527" providerId="LiveId" clId="{0368C7D8-8BB3-4C20-BEE7-75402EB9CAD2}"/>
    <pc:docChg chg="custSel modSld">
      <pc:chgData name="" userId="e678a9c2ec8c6527" providerId="LiveId" clId="{0368C7D8-8BB3-4C20-BEE7-75402EB9CAD2}" dt="2022-11-14T05:35:45.278" v="16" actId="1076"/>
      <pc:docMkLst>
        <pc:docMk/>
      </pc:docMkLst>
      <pc:sldChg chg="addSp delSp modSp">
        <pc:chgData name="" userId="e678a9c2ec8c6527" providerId="LiveId" clId="{0368C7D8-8BB3-4C20-BEE7-75402EB9CAD2}" dt="2022-11-14T05:35:45.278" v="16" actId="1076"/>
        <pc:sldMkLst>
          <pc:docMk/>
          <pc:sldMk cId="1082471322" sldId="26999"/>
        </pc:sldMkLst>
        <pc:spChg chg="mod">
          <ac:chgData name="" userId="e678a9c2ec8c6527" providerId="LiveId" clId="{0368C7D8-8BB3-4C20-BEE7-75402EB9CAD2}" dt="2022-11-14T05:35:41.904" v="15" actId="1076"/>
          <ac:spMkLst>
            <pc:docMk/>
            <pc:sldMk cId="1082471322" sldId="26999"/>
            <ac:spMk id="12" creationId="{A635BF24-9AB8-2F29-8A8B-D3961382EB79}"/>
          </ac:spMkLst>
        </pc:spChg>
        <pc:spChg chg="mod">
          <ac:chgData name="" userId="e678a9c2ec8c6527" providerId="LiveId" clId="{0368C7D8-8BB3-4C20-BEE7-75402EB9CAD2}" dt="2022-11-14T05:35:45.278" v="16" actId="1076"/>
          <ac:spMkLst>
            <pc:docMk/>
            <pc:sldMk cId="1082471322" sldId="26999"/>
            <ac:spMk id="14" creationId="{34C4E771-17B3-0B64-DA0F-F772314ACC81}"/>
          </ac:spMkLst>
        </pc:spChg>
        <pc:picChg chg="add mod ord">
          <ac:chgData name="" userId="e678a9c2ec8c6527" providerId="LiveId" clId="{0368C7D8-8BB3-4C20-BEE7-75402EB9CAD2}" dt="2022-11-14T05:35:03.854" v="7" actId="167"/>
          <ac:picMkLst>
            <pc:docMk/>
            <pc:sldMk cId="1082471322" sldId="26999"/>
            <ac:picMk id="3" creationId="{D997D377-A95F-4296-B2DE-A5275451960D}"/>
          </ac:picMkLst>
        </pc:picChg>
        <pc:picChg chg="del mod">
          <ac:chgData name="" userId="e678a9c2ec8c6527" providerId="LiveId" clId="{0368C7D8-8BB3-4C20-BEE7-75402EB9CAD2}" dt="2022-11-14T05:34:40.878" v="1" actId="478"/>
          <ac:picMkLst>
            <pc:docMk/>
            <pc:sldMk cId="1082471322" sldId="26999"/>
            <ac:picMk id="2050" creationId="{469FE1DF-58EE-603E-B2F3-BBAD4C76604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47AC34-6CF0-F258-E1A6-1A782C841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64E4EA-2F9C-7F9E-24F4-928E3E8B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A5C48B-BE08-5596-6D90-A5956BED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E790B2-F3A9-2EFD-CD1F-4D6A29212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BFFB72-1C5E-E5E5-649D-EF932FE3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835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91F5B-A742-1804-2313-3194F9AC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1A915C-DBD4-4092-012F-F808C24F9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26CF8-B40E-0F76-C29A-7EA5115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FC1EDA-894C-D403-7893-DD4485A2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8575D1-93E4-1F88-EE7D-3F82A03B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472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AF2ACB-539B-B169-D6EF-24C32EAE9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1DA078-13B7-F522-2042-76AA42BF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2283EE-ACFF-04D1-FF2E-D0E3EECC7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DE18EB-2816-9351-D095-48D2F6EE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0E4C28-4073-101D-229C-EC81A877C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076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CF8C18-E765-BBB4-B6E2-E0E857120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449ED7-4C67-12D0-9AE5-1C0F880A9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ED9842-9246-3C9A-BD0E-64291C0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4EF3C3-2181-B3E8-A633-4614E2D9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8CF61F-D31A-97E0-4DD7-973B9719F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25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C82278-7170-CA4A-D27B-E8619E86B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8BE363-6C59-64AC-1A2F-953D70A38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D72B6D-30EE-F5D1-AEFB-16F8C9308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40798-271A-2A3A-B586-C35FED8D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20F8B-C904-C1FA-DBBE-1A7533E7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9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90196C-AA27-DC87-4C82-7F6B00A5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7A8297-0971-D17E-36AB-92E8E50C9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31BD724-2F35-9F7D-7F16-CD4D05263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39E653-3BE1-1071-28A0-91163BBD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B3B573E-4E1E-A3FE-F6D5-DF26BC79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DBBC16-7164-7A51-2263-D360DC5E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47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B758D7-27AB-A357-7227-26FA75DB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7D308D-2955-8769-D2E2-84085CEFB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9C530-8876-5E1F-B6BE-BD01DA85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0C9BC7-A38D-3ADB-70C7-07D6909656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8FACC6-10B0-BA75-9EB3-7311A0FA8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3290235-0924-F2D9-CF8B-8169F269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5F6EEEA-83AF-8F82-AD27-177B7019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48620FD-1A96-5A2C-EB2A-E724E8E5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7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33C85-BE5B-A6CE-97EC-B2C6D5B00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B31DC4-773C-1070-5AA1-FFF531CE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5DFB52-8956-C367-115D-441E67AE6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FAE3B6-43B5-5921-16E8-FF676AD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3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27C987-7DD2-1C5C-2F72-023882823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88F185-20C1-EC6E-C50C-2AC04C90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C2B1BB-0F16-6D92-2041-51833443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38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B2CD6-028F-030A-CF3D-E6CC9DAA7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7B9D2-63C2-9DDC-4C15-C51CC546C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24D49BA-EA5C-1F3C-17D0-CE47B70A7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59F92F-47DE-703C-C6C1-D71425198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A75D89-E6F6-B625-DBE9-45699240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6C062-0B0A-5320-5860-5754E43E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C25E78-5A24-9DC2-5428-D491C7ED7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B3E991-F534-38A4-F421-1E0287F60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E0809A-C2C7-2490-E647-9056B968D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7055B1-C478-EC34-7D03-35828E5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FA88B6C-CF3B-5A13-3D40-7326CA1D8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D8F8A5-EB97-7EED-60E2-F9F75B9D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4A2081-84FE-5393-947D-701718A5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60038E-9929-848F-60FC-E70FB1658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163B71-B6CB-C927-3F6B-62BEE35E8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9E30-296F-4C20-8397-1695383A3664}" type="datetimeFigureOut">
              <a:rPr kumimoji="1" lang="ja-JP" altLang="en-US" smtClean="0"/>
              <a:t>2022/11/14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8BDEE0-E551-20CE-619F-FC7B3E367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9909AC-9F4A-8CC1-8E13-0BF9770CF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3A4FD-667A-4491-AE0E-C1EA4940EC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8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997D377-A95F-4296-B2DE-A52754519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4C4E771-17B3-0B64-DA0F-F772314ACC81}"/>
              </a:ext>
            </a:extLst>
          </p:cNvPr>
          <p:cNvSpPr txBox="1"/>
          <p:nvPr/>
        </p:nvSpPr>
        <p:spPr>
          <a:xfrm>
            <a:off x="4407580" y="5307431"/>
            <a:ext cx="74214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４年</a:t>
            </a:r>
            <a:r>
              <a:rPr lang="en-US" altLang="ja-JP" sz="2000" b="1" dirty="0"/>
              <a:t>11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日　</a:t>
            </a:r>
            <a:r>
              <a:rPr lang="en-US" altLang="ja-JP" sz="2000" b="1" dirty="0"/>
              <a:t>DragonFly</a:t>
            </a:r>
            <a:r>
              <a:rPr lang="ja-JP" altLang="en-US" sz="2000" b="1" dirty="0"/>
              <a:t>チャプター</a:t>
            </a:r>
            <a:endParaRPr lang="en-US" altLang="ja-JP" sz="2000" b="1" dirty="0"/>
          </a:p>
          <a:p>
            <a:pPr algn="r"/>
            <a:r>
              <a:rPr lang="en-US" altLang="ja-JP" sz="2000" b="1" dirty="0" err="1"/>
              <a:t>makidai</a:t>
            </a:r>
            <a:r>
              <a:rPr lang="ja-JP" altLang="en-US" sz="2000" b="1" dirty="0"/>
              <a:t>合同会社　牧田江莉佳</a:t>
            </a:r>
            <a:endParaRPr lang="en-US" altLang="ja-JP" sz="2000" b="1" dirty="0"/>
          </a:p>
        </p:txBody>
      </p:sp>
      <p:sp>
        <p:nvSpPr>
          <p:cNvPr id="12" name="字幕 4">
            <a:extLst>
              <a:ext uri="{FF2B5EF4-FFF2-40B4-BE49-F238E27FC236}">
                <a16:creationId xmlns:a16="http://schemas.microsoft.com/office/drawing/2014/main" id="{A635BF24-9AB8-2F29-8A8B-D3961382E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7804" y="812897"/>
            <a:ext cx="10700693" cy="438952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ja-JP" altLang="en-US" sz="2400" b="1" dirty="0"/>
              <a:t>　　　　　　　　　</a:t>
            </a:r>
            <a:r>
              <a:rPr lang="ja-JP" altLang="en-US" b="1" dirty="0"/>
              <a:t>島田バス株式会社</a:t>
            </a:r>
            <a:r>
              <a:rPr lang="ja-JP" altLang="en-US" sz="2400" b="1" dirty="0"/>
              <a:t>　後藤　岳久</a:t>
            </a:r>
            <a:r>
              <a:rPr lang="ja-JP" altLang="en-US" sz="2800" b="1" dirty="0"/>
              <a:t>　様</a:t>
            </a:r>
            <a:endParaRPr lang="en-US" altLang="ja-JP" sz="1800" b="1" dirty="0"/>
          </a:p>
          <a:p>
            <a:pPr algn="just"/>
            <a:endParaRPr lang="en-US" altLang="ja-JP" sz="1800" b="1" dirty="0"/>
          </a:p>
          <a:p>
            <a:pPr algn="just"/>
            <a:r>
              <a:rPr lang="ja-JP" altLang="en-US" sz="2000" b="1" dirty="0"/>
              <a:t>出張手配専門旅行会社　後藤　岳久さん　を推薦いたします。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出張の多い弊社の代表のチケットや宿の手配をお願いしています。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自分で宿を探したり、新幹線の時間調整をしたりするのがいつも面倒だと言っており、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後藤さんに手配していただくと、スムーズに出張ができるため、大変喜んでいます。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手配だけでなく、到着後の食事処などの紹介もしてくださり、手間がなくなって、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仕事に集中できる時間が増えてとてもありがたいそうです。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トラブルがあった際も、連絡するとすぐにどうしたらいいのか対応策を教えてくれ、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とても助かりました。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毎回、期待以上のサービスをしてくださる、後藤さんには心より感謝しております。</a:t>
            </a:r>
            <a:endParaRPr lang="en-US" altLang="ja-JP" sz="2000" b="1" dirty="0"/>
          </a:p>
          <a:p>
            <a:pPr algn="just"/>
            <a:r>
              <a:rPr lang="ja-JP" altLang="en-US" sz="2000" b="1" dirty="0"/>
              <a:t>私は島田バス株式会社の後藤さんを推薦いたします。</a:t>
            </a:r>
            <a:endParaRPr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08247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199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win10 dell</dc:creator>
  <cp:lastModifiedBy>user</cp:lastModifiedBy>
  <cp:revision>18</cp:revision>
  <dcterms:created xsi:type="dcterms:W3CDTF">2022-07-19T00:07:35Z</dcterms:created>
  <dcterms:modified xsi:type="dcterms:W3CDTF">2022-11-14T05:35:55Z</dcterms:modified>
</cp:coreProperties>
</file>