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9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橋 和江" userId="5f6673e631b5965b" providerId="LiveId" clId="{20658C18-FF78-447D-917A-498C7292648E}"/>
    <pc:docChg chg="modSld">
      <pc:chgData name="高橋 和江" userId="5f6673e631b5965b" providerId="LiveId" clId="{20658C18-FF78-447D-917A-498C7292648E}" dt="2022-11-25T11:37:35.145" v="130" actId="6549"/>
      <pc:docMkLst>
        <pc:docMk/>
      </pc:docMkLst>
      <pc:sldChg chg="modSp mod">
        <pc:chgData name="高橋 和江" userId="5f6673e631b5965b" providerId="LiveId" clId="{20658C18-FF78-447D-917A-498C7292648E}" dt="2022-11-25T11:37:35.145" v="130" actId="6549"/>
        <pc:sldMkLst>
          <pc:docMk/>
          <pc:sldMk cId="1082471322" sldId="26999"/>
        </pc:sldMkLst>
        <pc:spChg chg="mod">
          <ac:chgData name="高橋 和江" userId="5f6673e631b5965b" providerId="LiveId" clId="{20658C18-FF78-447D-917A-498C7292648E}" dt="2022-11-25T11:37:35.145" v="130" actId="6549"/>
          <ac:spMkLst>
            <pc:docMk/>
            <pc:sldMk cId="1082471322" sldId="26999"/>
            <ac:spMk id="12" creationId="{A635BF24-9AB8-2F29-8A8B-D3961382EB79}"/>
          </ac:spMkLst>
        </pc:spChg>
      </pc:sldChg>
    </pc:docChg>
  </pc:docChgLst>
  <pc:docChgLst>
    <pc:chgData name="高橋 和江" userId="5f6673e631b5965b" providerId="LiveId" clId="{2F62BC20-B24D-4754-8BCA-13A9C0D93898}"/>
    <pc:docChg chg="custSel modSld">
      <pc:chgData name="高橋 和江" userId="5f6673e631b5965b" providerId="LiveId" clId="{2F62BC20-B24D-4754-8BCA-13A9C0D93898}" dt="2022-11-29T08:37:22.001" v="405" actId="1076"/>
      <pc:docMkLst>
        <pc:docMk/>
      </pc:docMkLst>
      <pc:sldChg chg="addSp delSp modSp mod setBg">
        <pc:chgData name="高橋 和江" userId="5f6673e631b5965b" providerId="LiveId" clId="{2F62BC20-B24D-4754-8BCA-13A9C0D93898}" dt="2022-11-29T08:37:22.001" v="405" actId="1076"/>
        <pc:sldMkLst>
          <pc:docMk/>
          <pc:sldMk cId="1082471322" sldId="26999"/>
        </pc:sldMkLst>
        <pc:spChg chg="add del mod">
          <ac:chgData name="高橋 和江" userId="5f6673e631b5965b" providerId="LiveId" clId="{2F62BC20-B24D-4754-8BCA-13A9C0D93898}" dt="2022-11-29T08:31:53.013" v="290" actId="21"/>
          <ac:spMkLst>
            <pc:docMk/>
            <pc:sldMk cId="1082471322" sldId="26999"/>
            <ac:spMk id="6" creationId="{E8A027CF-EFA8-65DD-62C4-D6623E7C6E76}"/>
          </ac:spMkLst>
        </pc:spChg>
        <pc:spChg chg="add del mod ord">
          <ac:chgData name="高橋 和江" userId="5f6673e631b5965b" providerId="LiveId" clId="{2F62BC20-B24D-4754-8BCA-13A9C0D93898}" dt="2022-11-29T08:31:44.989" v="289" actId="21"/>
          <ac:spMkLst>
            <pc:docMk/>
            <pc:sldMk cId="1082471322" sldId="26999"/>
            <ac:spMk id="11" creationId="{1EA5D72E-8EBD-447B-F3C3-61C084773EAF}"/>
          </ac:spMkLst>
        </pc:spChg>
        <pc:spChg chg="mod">
          <ac:chgData name="高橋 和江" userId="5f6673e631b5965b" providerId="LiveId" clId="{2F62BC20-B24D-4754-8BCA-13A9C0D93898}" dt="2022-11-29T08:22:41.551" v="251" actId="1076"/>
          <ac:spMkLst>
            <pc:docMk/>
            <pc:sldMk cId="1082471322" sldId="26999"/>
            <ac:spMk id="12" creationId="{A635BF24-9AB8-2F29-8A8B-D3961382EB79}"/>
          </ac:spMkLst>
        </pc:spChg>
        <pc:spChg chg="mod">
          <ac:chgData name="高橋 和江" userId="5f6673e631b5965b" providerId="LiveId" clId="{2F62BC20-B24D-4754-8BCA-13A9C0D93898}" dt="2022-11-29T08:14:11.854" v="156" actId="14100"/>
          <ac:spMkLst>
            <pc:docMk/>
            <pc:sldMk cId="1082471322" sldId="26999"/>
            <ac:spMk id="14" creationId="{34C4E771-17B3-0B64-DA0F-F772314ACC81}"/>
          </ac:spMkLst>
        </pc:spChg>
        <pc:spChg chg="add del mod ord">
          <ac:chgData name="高橋 和江" userId="5f6673e631b5965b" providerId="LiveId" clId="{2F62BC20-B24D-4754-8BCA-13A9C0D93898}" dt="2022-11-29T08:34:00.783" v="367" actId="21"/>
          <ac:spMkLst>
            <pc:docMk/>
            <pc:sldMk cId="1082471322" sldId="26999"/>
            <ac:spMk id="16" creationId="{313B52E6-FD7E-5556-D0AC-09E6E27B59FB}"/>
          </ac:spMkLst>
        </pc:spChg>
        <pc:spChg chg="add mod ord">
          <ac:chgData name="高橋 和江" userId="5f6673e631b5965b" providerId="LiveId" clId="{2F62BC20-B24D-4754-8BCA-13A9C0D93898}" dt="2022-11-29T08:37:22.001" v="405" actId="1076"/>
          <ac:spMkLst>
            <pc:docMk/>
            <pc:sldMk cId="1082471322" sldId="26999"/>
            <ac:spMk id="19" creationId="{02AE5E15-CE1D-ED01-CECF-29304E0BBF1C}"/>
          </ac:spMkLst>
        </pc:spChg>
        <pc:picChg chg="add del mod ord">
          <ac:chgData name="高橋 和江" userId="5f6673e631b5965b" providerId="LiveId" clId="{2F62BC20-B24D-4754-8BCA-13A9C0D93898}" dt="2022-11-29T08:20:55.505" v="244" actId="21"/>
          <ac:picMkLst>
            <pc:docMk/>
            <pc:sldMk cId="1082471322" sldId="26999"/>
            <ac:picMk id="3" creationId="{5A2FAB2E-792A-A492-8110-28F4A5AE8539}"/>
          </ac:picMkLst>
        </pc:picChg>
        <pc:picChg chg="add del mod ord">
          <ac:chgData name="高橋 和江" userId="5f6673e631b5965b" providerId="LiveId" clId="{2F62BC20-B24D-4754-8BCA-13A9C0D93898}" dt="2022-11-29T08:31:53.013" v="290" actId="21"/>
          <ac:picMkLst>
            <pc:docMk/>
            <pc:sldMk cId="1082471322" sldId="26999"/>
            <ac:picMk id="5" creationId="{9950CA97-2361-0140-411A-4659487EEEEE}"/>
          </ac:picMkLst>
        </pc:picChg>
        <pc:picChg chg="add del mod ord">
          <ac:chgData name="高橋 和江" userId="5f6673e631b5965b" providerId="LiveId" clId="{2F62BC20-B24D-4754-8BCA-13A9C0D93898}" dt="2022-11-29T08:28:30.316" v="282" actId="21"/>
          <ac:picMkLst>
            <pc:docMk/>
            <pc:sldMk cId="1082471322" sldId="26999"/>
            <ac:picMk id="8" creationId="{30BB9A71-62C5-1BA6-80B7-248E45D13A5A}"/>
          </ac:picMkLst>
        </pc:picChg>
        <pc:picChg chg="add del mod ord">
          <ac:chgData name="高橋 和江" userId="5f6673e631b5965b" providerId="LiveId" clId="{2F62BC20-B24D-4754-8BCA-13A9C0D93898}" dt="2022-11-29T08:31:44.989" v="289" actId="21"/>
          <ac:picMkLst>
            <pc:docMk/>
            <pc:sldMk cId="1082471322" sldId="26999"/>
            <ac:picMk id="10" creationId="{EA7D9B93-5763-5208-D2DB-B232BBA8568B}"/>
          </ac:picMkLst>
        </pc:picChg>
        <pc:picChg chg="add del mod ord">
          <ac:chgData name="高橋 和江" userId="5f6673e631b5965b" providerId="LiveId" clId="{2F62BC20-B24D-4754-8BCA-13A9C0D93898}" dt="2022-11-29T08:34:00.783" v="367" actId="21"/>
          <ac:picMkLst>
            <pc:docMk/>
            <pc:sldMk cId="1082471322" sldId="26999"/>
            <ac:picMk id="15" creationId="{335D3FAB-AC62-70CC-A852-2867FECCA8B1}"/>
          </ac:picMkLst>
        </pc:picChg>
        <pc:picChg chg="add mod ord">
          <ac:chgData name="高橋 和江" userId="5f6673e631b5965b" providerId="LiveId" clId="{2F62BC20-B24D-4754-8BCA-13A9C0D93898}" dt="2022-11-29T08:37:22.001" v="405" actId="1076"/>
          <ac:picMkLst>
            <pc:docMk/>
            <pc:sldMk cId="1082471322" sldId="26999"/>
            <ac:picMk id="18" creationId="{7F70B63C-571E-1A0E-5E95-76E9BEFC42BC}"/>
          </ac:picMkLst>
        </pc:picChg>
        <pc:picChg chg="del">
          <ac:chgData name="高橋 和江" userId="5f6673e631b5965b" providerId="LiveId" clId="{2F62BC20-B24D-4754-8BCA-13A9C0D93898}" dt="2022-11-29T08:10:42.246" v="0" actId="21"/>
          <ac:picMkLst>
            <pc:docMk/>
            <pc:sldMk cId="1082471322" sldId="26999"/>
            <ac:picMk id="2050" creationId="{469FE1DF-58EE-603E-B2F3-BBAD4C76604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7AC34-6CF0-F258-E1A6-1A782C841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64E4EA-2F9C-7F9E-24F4-928E3E8B3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A5C48B-BE08-5596-6D90-A5956BED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E790B2-F3A9-2EFD-CD1F-4D6A2921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BFFB72-1C5E-E5E5-649D-EF932FE3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35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91F5B-A742-1804-2313-3194F9AC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1A915C-DBD4-4092-012F-F808C24F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26CF8-B40E-0F76-C29A-7EA5115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FC1EDA-894C-D403-7893-DD4485A2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8575D1-93E4-1F88-EE7D-3F82A03B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47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9AF2ACB-539B-B169-D6EF-24C32EAE9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1DA078-13B7-F522-2042-76AA42BF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2283EE-ACFF-04D1-FF2E-D0E3EECC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DE18EB-2816-9351-D095-48D2F6EE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0E4C28-4073-101D-229C-EC81A877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07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CF8C18-E765-BBB4-B6E2-E0E85712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49ED7-4C67-12D0-9AE5-1C0F880A9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ED9842-9246-3C9A-BD0E-64291C0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EF3C3-2181-B3E8-A633-4614E2D9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8CF61F-D31A-97E0-4DD7-973B9719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25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C82278-7170-CA4A-D27B-E8619E86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8BE363-6C59-64AC-1A2F-953D70A38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D72B6D-30EE-F5D1-AEFB-16F8C930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540798-271A-2A3A-B586-C35FED8D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20F8B-C904-C1FA-DBBE-1A7533E7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9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0196C-AA27-DC87-4C82-7F6B00A5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7A8297-0971-D17E-36AB-92E8E50C9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1BD724-2F35-9F7D-7F16-CD4D05263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39E653-3BE1-1071-28A0-91163BBD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3B573E-4E1E-A3FE-F6D5-DF26BC79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DBBC16-7164-7A51-2263-D360DC5E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B758D7-27AB-A357-7227-26FA75DB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D308D-2955-8769-D2E2-84085CEFB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9C530-8876-5E1F-B6BE-BD01DA856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0C9BC7-A38D-3ADB-70C7-07D690965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8FACC6-10B0-BA75-9EB3-7311A0FA8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3290235-0924-F2D9-CF8B-8169F269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F6EEEA-83AF-8F82-AD27-177B7019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48620FD-1A96-5A2C-EB2A-E724E8E5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7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833C85-BE5B-A6CE-97EC-B2C6D5B0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B31DC4-773C-1070-5AA1-FFF531CE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5DFB52-8956-C367-115D-441E67AE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FAE3B6-43B5-5921-16E8-FF676AD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3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27C987-7DD2-1C5C-2F72-02388282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88F185-20C1-EC6E-C50C-2AC04C90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C2B1BB-0F16-6D92-2041-51833443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38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B2CD6-028F-030A-CF3D-E6CC9DAA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87B9D2-63C2-9DDC-4C15-C51CC546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4D49BA-EA5C-1F3C-17D0-CE47B70A7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59F92F-47DE-703C-C6C1-D7142519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A75D89-E6F6-B625-DBE9-4569924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C6C062-0B0A-5320-5860-5754E43E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9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25E78-5A24-9DC2-5428-D491C7ED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CB3E991-F534-38A4-F421-1E0287F60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E0809A-C2C7-2490-E647-9056B968D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7055B1-C478-EC34-7D03-35828E5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A88B6C-CF3B-5A13-3D40-7326CA1D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D8F8A5-EB97-7EED-60E2-F9F75B9D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4A2081-84FE-5393-947D-701718A5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60038E-9929-848F-60FC-E70FB1658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163B71-B6CB-C927-3F6B-62BEE35E8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9E30-296F-4C20-8397-1695383A3664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DEE0-E551-20CE-619F-FC7B3E367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9909AC-9F4A-8CC1-8E13-0BF9770CF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8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/3.0/" TargetMode="External"/><Relationship Id="rId4" Type="http://schemas.openxmlformats.org/officeDocument/2006/relationships/hyperlink" Target="http://free_illustrations.be-bop.info/article/359974122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>
            <a:extLst>
              <a:ext uri="{FF2B5EF4-FFF2-40B4-BE49-F238E27FC236}">
                <a16:creationId xmlns:a16="http://schemas.microsoft.com/office/drawing/2014/main" id="{7F70B63C-571E-1A0E-5E95-76E9BEFC4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-5000"/>
                    </a14:imgEffect>
                    <a14:imgEffect>
                      <a14:colorTemperature colorTemp="6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215287" y="0"/>
            <a:ext cx="6976713" cy="6858000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2AE5E15-CE1D-ED01-CECF-29304E0BBF1C}"/>
              </a:ext>
            </a:extLst>
          </p:cNvPr>
          <p:cNvSpPr txBox="1"/>
          <p:nvPr/>
        </p:nvSpPr>
        <p:spPr>
          <a:xfrm>
            <a:off x="5215287" y="6858000"/>
            <a:ext cx="6976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hlinkClick r:id="rId4" tooltip="http://free_illustrations.be-bop.info/article/359974122.html"/>
              </a:rPr>
              <a:t>この写真</a:t>
            </a:r>
            <a:r>
              <a:rPr lang="ja-JP" altLang="en-US" sz="900"/>
              <a:t> の作成者 不明な作成者 は </a:t>
            </a:r>
            <a:r>
              <a:rPr lang="ja-JP" altLang="en-US" sz="900">
                <a:hlinkClick r:id="rId5" tooltip="https://creativecommons.org/licenses/by/3.0/"/>
              </a:rPr>
              <a:t>CC BY</a:t>
            </a:r>
            <a:r>
              <a:rPr lang="ja-JP" altLang="en-US" sz="900"/>
              <a:t> のライセンスを許諾されています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4C4E771-17B3-0B64-DA0F-F772314ACC81}"/>
              </a:ext>
            </a:extLst>
          </p:cNvPr>
          <p:cNvSpPr txBox="1"/>
          <p:nvPr/>
        </p:nvSpPr>
        <p:spPr>
          <a:xfrm>
            <a:off x="5870713" y="5341977"/>
            <a:ext cx="529756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令和４年</a:t>
            </a:r>
            <a:r>
              <a:rPr lang="en-US" altLang="ja-JP" sz="2000" b="1" dirty="0"/>
              <a:t>11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24</a:t>
            </a:r>
            <a:r>
              <a:rPr lang="ja-JP" altLang="en-US" sz="2000" b="1" dirty="0"/>
              <a:t>日　</a:t>
            </a:r>
            <a:r>
              <a:rPr lang="en-US" altLang="ja-JP" sz="2000" b="1" dirty="0"/>
              <a:t>DragonFly</a:t>
            </a:r>
            <a:r>
              <a:rPr lang="ja-JP" altLang="en-US" sz="2000" b="1" dirty="0"/>
              <a:t>チャプター</a:t>
            </a:r>
            <a:endParaRPr lang="en-US" altLang="ja-JP" sz="2000" b="1" dirty="0"/>
          </a:p>
          <a:p>
            <a:pPr algn="r"/>
            <a:endParaRPr lang="en-US" altLang="ja-JP" sz="2000" b="1" dirty="0"/>
          </a:p>
          <a:p>
            <a:pPr algn="r"/>
            <a:r>
              <a:rPr lang="ja-JP" altLang="en-US" sz="2000" b="1" dirty="0"/>
              <a:t>有限会社たかはし　髙橋和江</a:t>
            </a:r>
            <a:endParaRPr lang="en-US" altLang="ja-JP" sz="2000" b="1" dirty="0"/>
          </a:p>
        </p:txBody>
      </p:sp>
      <p:sp>
        <p:nvSpPr>
          <p:cNvPr id="12" name="字幕 4">
            <a:extLst>
              <a:ext uri="{FF2B5EF4-FFF2-40B4-BE49-F238E27FC236}">
                <a16:creationId xmlns:a16="http://schemas.microsoft.com/office/drawing/2014/main" id="{A635BF24-9AB8-2F29-8A8B-D3961382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5652" y="1388996"/>
            <a:ext cx="10700693" cy="4080007"/>
          </a:xfrm>
        </p:spPr>
        <p:txBody>
          <a:bodyPr>
            <a:normAutofit/>
          </a:bodyPr>
          <a:lstStyle/>
          <a:p>
            <a:pPr algn="l"/>
            <a:r>
              <a:rPr lang="ja-JP" altLang="en-US" sz="2400" b="1" dirty="0"/>
              <a:t>　　　　　　　　　　　　有限会社いさみや　畠山　憲之</a:t>
            </a:r>
            <a:r>
              <a:rPr lang="ja-JP" altLang="en-US" sz="2800" b="1" dirty="0"/>
              <a:t>　様</a:t>
            </a:r>
            <a:endParaRPr lang="en-US" altLang="ja-JP" sz="1600" b="1" dirty="0"/>
          </a:p>
          <a:p>
            <a:pPr algn="l"/>
            <a:endParaRPr lang="en-US" altLang="ja-JP" sz="2800" b="1" dirty="0"/>
          </a:p>
          <a:p>
            <a:pPr algn="l"/>
            <a:r>
              <a:rPr lang="ja-JP" altLang="en-US" sz="2000" b="1" dirty="0"/>
              <a:t>有限会社いさみやの畠山　憲之さんを推薦いたします。</a:t>
            </a:r>
            <a:endParaRPr lang="en-US" altLang="ja-JP" sz="2000" b="1" dirty="0"/>
          </a:p>
          <a:p>
            <a:pPr algn="l"/>
            <a:endParaRPr lang="en-US" altLang="ja-JP" sz="2000" b="1" dirty="0"/>
          </a:p>
          <a:p>
            <a:pPr algn="l"/>
            <a:r>
              <a:rPr lang="ja-JP" altLang="en-US" sz="2000" b="1" dirty="0"/>
              <a:t>同じ地元で、以前よりお世話になっております。</a:t>
            </a:r>
            <a:endParaRPr lang="en-US" altLang="ja-JP" sz="2000" b="1" dirty="0"/>
          </a:p>
          <a:p>
            <a:pPr algn="l"/>
            <a:r>
              <a:rPr lang="ja-JP" altLang="en-US" sz="2000" b="1" dirty="0"/>
              <a:t>たまたま経営未来塾というところで同期となり、卒塾後も毎年同期会を開いていますが、畠山さんは頼りになる幹事長であり、良きムードメーカーです。</a:t>
            </a:r>
            <a:endParaRPr lang="en-US" altLang="ja-JP" sz="2000" b="1" dirty="0"/>
          </a:p>
          <a:p>
            <a:pPr algn="l"/>
            <a:r>
              <a:rPr lang="ja-JP" altLang="en-US" sz="2000" b="1" dirty="0"/>
              <a:t>弊社が新社屋を記念して依頼した特別な和菓子も、何度も試作を出して下さり、見事に作り上げて下さいました。</a:t>
            </a:r>
            <a:endParaRPr lang="en-US" altLang="ja-JP" sz="2000" b="1" dirty="0"/>
          </a:p>
          <a:p>
            <a:pPr algn="l"/>
            <a:r>
              <a:rPr lang="ja-JP" altLang="en-US" sz="2000" b="1" dirty="0"/>
              <a:t>　人柄、お菓子とも推薦いたします！</a:t>
            </a:r>
            <a:endParaRPr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108247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131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win10 dell</dc:creator>
  <cp:lastModifiedBy>高橋 和江</cp:lastModifiedBy>
  <cp:revision>4</cp:revision>
  <dcterms:created xsi:type="dcterms:W3CDTF">2022-07-19T00:07:35Z</dcterms:created>
  <dcterms:modified xsi:type="dcterms:W3CDTF">2022-11-29T08:37:35Z</dcterms:modified>
</cp:coreProperties>
</file>