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C7EED-4C21-45A9-92D4-64362D7B1889}" v="188" dt="2022-11-29T00:51:38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山 将三郎" userId="c969c254-8c23-4a69-886a-fb8bb3f6f2c7" providerId="ADAL" clId="{10B4526D-1D74-46C3-9ABC-455CA104018D}"/>
    <pc:docChg chg="modSld">
      <pc:chgData name="松山 将三郎" userId="c969c254-8c23-4a69-886a-fb8bb3f6f2c7" providerId="ADAL" clId="{10B4526D-1D74-46C3-9ABC-455CA104018D}" dt="2022-11-29T08:51:08.291" v="0" actId="6549"/>
      <pc:docMkLst>
        <pc:docMk/>
      </pc:docMkLst>
      <pc:sldChg chg="modSp mod">
        <pc:chgData name="松山 将三郎" userId="c969c254-8c23-4a69-886a-fb8bb3f6f2c7" providerId="ADAL" clId="{10B4526D-1D74-46C3-9ABC-455CA104018D}" dt="2022-11-29T08:51:08.291" v="0" actId="6549"/>
        <pc:sldMkLst>
          <pc:docMk/>
          <pc:sldMk cId="3909453095" sldId="263"/>
        </pc:sldMkLst>
        <pc:spChg chg="mod">
          <ac:chgData name="松山 将三郎" userId="c969c254-8c23-4a69-886a-fb8bb3f6f2c7" providerId="ADAL" clId="{10B4526D-1D74-46C3-9ABC-455CA104018D}" dt="2022-11-29T08:51:08.291" v="0" actId="6549"/>
          <ac:spMkLst>
            <pc:docMk/>
            <pc:sldMk cId="3909453095" sldId="263"/>
            <ac:spMk id="6" creationId="{F858A9C8-DD08-4E74-9E14-70AAF4B45C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8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27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18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98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0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9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62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64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86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7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2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9570-6EDD-449A-8D11-B18CF6C2A904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BFAA-BF0A-4FF4-A294-87BB15A9A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27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58A9C8-DD08-4E74-9E14-70AAF4B45C5D}"/>
              </a:ext>
            </a:extLst>
          </p:cNvPr>
          <p:cNvSpPr txBox="1"/>
          <p:nvPr/>
        </p:nvSpPr>
        <p:spPr>
          <a:xfrm>
            <a:off x="4778217" y="739966"/>
            <a:ext cx="7212892" cy="85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800" dirty="0"/>
              <a:t>「</a:t>
            </a:r>
            <a:r>
              <a:rPr kumimoji="1" lang="ja-JP" altLang="en-US" sz="2800"/>
              <a:t>今こそカッコイイネクタイ</a:t>
            </a:r>
            <a:r>
              <a:rPr kumimoji="1" lang="ja-JP" altLang="en-US" sz="2800" dirty="0"/>
              <a:t>を！」</a:t>
            </a:r>
            <a:endParaRPr kumimoji="1" lang="en-US" altLang="ja-JP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573D26-9D6F-4CC3-A182-6B6B1940E6FF}"/>
              </a:ext>
            </a:extLst>
          </p:cNvPr>
          <p:cNvSpPr txBox="1"/>
          <p:nvPr/>
        </p:nvSpPr>
        <p:spPr>
          <a:xfrm>
            <a:off x="4988034" y="1236919"/>
            <a:ext cx="6712129" cy="498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400" dirty="0"/>
              <a:t>紹介して喜ばれるこだわりのネクタイ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99697B-066A-471D-B77C-418F231E9A8E}"/>
              </a:ext>
            </a:extLst>
          </p:cNvPr>
          <p:cNvSpPr txBox="1"/>
          <p:nvPr/>
        </p:nvSpPr>
        <p:spPr>
          <a:xfrm>
            <a:off x="4657345" y="438888"/>
            <a:ext cx="183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推薦のことば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5C5CFE-7D9C-496E-8922-B06B8BDA1553}"/>
              </a:ext>
            </a:extLst>
          </p:cNvPr>
          <p:cNvSpPr txBox="1"/>
          <p:nvPr/>
        </p:nvSpPr>
        <p:spPr>
          <a:xfrm>
            <a:off x="6489610" y="1696494"/>
            <a:ext cx="550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株式会社笏本縫製　中村啓吾様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73E3C1-FD3A-4180-A2D5-D0BE524B11D0}"/>
              </a:ext>
            </a:extLst>
          </p:cNvPr>
          <p:cNvSpPr txBox="1"/>
          <p:nvPr/>
        </p:nvSpPr>
        <p:spPr>
          <a:xfrm>
            <a:off x="4778217" y="2164185"/>
            <a:ext cx="7212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latin typeface="游ゴシック 本文"/>
                <a:ea typeface="ゴシック" panose="020B0609070205080204" pitchFamily="49" charset="-128"/>
              </a:rPr>
              <a:t>株式会社笏本縫製</a:t>
            </a:r>
            <a:r>
              <a:rPr kumimoji="1" lang="ja-JP" altLang="en-US" dirty="0">
                <a:latin typeface="游ゴシック 本文"/>
                <a:ea typeface="ゴシック" panose="020B0609070205080204" pitchFamily="49" charset="-128"/>
              </a:rPr>
              <a:t> </a:t>
            </a:r>
            <a:r>
              <a:rPr kumimoji="1" lang="zh-TW" altLang="en-US" dirty="0">
                <a:latin typeface="游ゴシック 本文"/>
                <a:ea typeface="ゴシック" panose="020B0609070205080204" pitchFamily="49" charset="-128"/>
              </a:rPr>
              <a:t>中村啓吾</a:t>
            </a:r>
            <a:r>
              <a:rPr kumimoji="1" lang="ja-JP" altLang="en-US" dirty="0">
                <a:latin typeface="游ゴシック 本文"/>
                <a:ea typeface="ゴシック" panose="020B0609070205080204" pitchFamily="49" charset="-128"/>
              </a:rPr>
              <a:t>さんを推薦させていただきます。</a:t>
            </a:r>
            <a:endParaRPr kumimoji="1" lang="en-US" altLang="ja-JP" dirty="0">
              <a:latin typeface="游ゴシック 本文"/>
              <a:ea typeface="ゴシック" panose="020B0609070205080204" pitchFamily="49" charset="-128"/>
            </a:endParaRPr>
          </a:p>
          <a:p>
            <a:r>
              <a:rPr kumimoji="1" lang="ja-JP" altLang="en-US" dirty="0">
                <a:latin typeface="游ゴシック 本文"/>
                <a:ea typeface="ゴシック" panose="020B0609070205080204" pitchFamily="49" charset="-128"/>
              </a:rPr>
              <a:t>両国国技館にて開催された「ひがしんビジネスフェア</a:t>
            </a:r>
            <a:r>
              <a:rPr kumimoji="1" lang="en-US" altLang="ja-JP" dirty="0">
                <a:latin typeface="游ゴシック 本文"/>
                <a:ea typeface="ゴシック" panose="020B0609070205080204" pitchFamily="49" charset="-128"/>
              </a:rPr>
              <a:t>2022</a:t>
            </a:r>
            <a:r>
              <a:rPr kumimoji="1" lang="ja-JP" altLang="en-US" dirty="0">
                <a:latin typeface="游ゴシック 本文"/>
                <a:ea typeface="ゴシック" panose="020B0609070205080204" pitchFamily="49" charset="-128"/>
              </a:rPr>
              <a:t>」に岡山から中村さんが参加されるということで、東京の経営者仲間の方と一緒に参加。</a:t>
            </a:r>
            <a:endParaRPr kumimoji="1" lang="en-US" altLang="ja-JP" dirty="0">
              <a:latin typeface="游ゴシック 本文"/>
              <a:ea typeface="ゴシック" panose="020B0609070205080204" pitchFamily="49" charset="-128"/>
            </a:endParaRPr>
          </a:p>
          <a:p>
            <a:r>
              <a:rPr kumimoji="1" lang="ja-JP" altLang="en-US" dirty="0">
                <a:latin typeface="游ゴシック 本文"/>
                <a:ea typeface="ゴシック" panose="020B0609070205080204" pitchFamily="49" charset="-128"/>
              </a:rPr>
              <a:t>「手触りが違う！」「光沢が美しい」「かっこいい」</a:t>
            </a:r>
            <a:endParaRPr kumimoji="1" lang="en-US" altLang="ja-JP" dirty="0">
              <a:latin typeface="游ゴシック 本文"/>
              <a:ea typeface="ゴシック" panose="020B0609070205080204" pitchFamily="49" charset="-128"/>
            </a:endParaRPr>
          </a:p>
          <a:p>
            <a:r>
              <a:rPr kumimoji="1" lang="ja-JP" altLang="en-US" dirty="0">
                <a:latin typeface="游ゴシック 本文"/>
                <a:ea typeface="ゴシック" panose="020B0609070205080204" pitchFamily="49" charset="-128"/>
              </a:rPr>
              <a:t>やはり展示会だけあって、リアルならではの良さがあり、お連れした方もとても喜んでその場で</a:t>
            </a:r>
            <a:r>
              <a:rPr kumimoji="1" lang="en-US" altLang="ja-JP" dirty="0">
                <a:latin typeface="游ゴシック 本文"/>
                <a:ea typeface="ゴシック" panose="020B0609070205080204" pitchFamily="49" charset="-128"/>
              </a:rPr>
              <a:t>1</a:t>
            </a:r>
            <a:r>
              <a:rPr kumimoji="1" lang="ja-JP" altLang="en-US" dirty="0">
                <a:latin typeface="游ゴシック 本文"/>
                <a:ea typeface="ゴシック" panose="020B0609070205080204" pitchFamily="49" charset="-128"/>
              </a:rPr>
              <a:t>本購入されていました。</a:t>
            </a:r>
            <a:endParaRPr kumimoji="1" lang="en-US" altLang="ja-JP" dirty="0">
              <a:latin typeface="游ゴシック 本文"/>
              <a:ea typeface="ゴシック" panose="020B0609070205080204" pitchFamily="49" charset="-128"/>
            </a:endParaRPr>
          </a:p>
          <a:p>
            <a:r>
              <a:rPr kumimoji="1" lang="ja-JP" altLang="en-US" dirty="0">
                <a:latin typeface="游ゴシック 本文"/>
                <a:ea typeface="ゴシック" panose="020B0609070205080204" pitchFamily="49" charset="-128"/>
              </a:rPr>
              <a:t>私は妻に選んでもらうため、写真を撮影して送信。妻からは「せっかくなのでスーツも買っては？」と、私をコーディネートしてくれるという話になりました。</a:t>
            </a:r>
            <a:endParaRPr kumimoji="1" lang="en-US" altLang="ja-JP" dirty="0">
              <a:latin typeface="游ゴシック 本文"/>
              <a:ea typeface="ゴシック" panose="020B0609070205080204" pitchFamily="49" charset="-128"/>
            </a:endParaRPr>
          </a:p>
          <a:p>
            <a:r>
              <a:rPr kumimoji="1" lang="ja-JP" altLang="en-US" dirty="0">
                <a:latin typeface="游ゴシック 本文"/>
                <a:ea typeface="ゴシック" panose="020B0609070205080204" pitchFamily="49" charset="-128"/>
              </a:rPr>
              <a:t>ネクタイでビジネスもプライベートも広がる。すばらしいネクタイです。自信をもって中村さんを推薦させていただきます。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4EF6641-FD3D-4F36-BC14-8C767C3E22F4}"/>
              </a:ext>
            </a:extLst>
          </p:cNvPr>
          <p:cNvSpPr/>
          <p:nvPr/>
        </p:nvSpPr>
        <p:spPr>
          <a:xfrm>
            <a:off x="491836" y="548445"/>
            <a:ext cx="574736" cy="1835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3D34CD-B51B-4E23-BB64-4E45C445481B}"/>
              </a:ext>
            </a:extLst>
          </p:cNvPr>
          <p:cNvSpPr txBox="1"/>
          <p:nvPr/>
        </p:nvSpPr>
        <p:spPr>
          <a:xfrm>
            <a:off x="8688020" y="5852105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株式会社サンクス</a:t>
            </a:r>
            <a:r>
              <a:rPr kumimoji="1" lang="en-US" altLang="ja-JP" dirty="0"/>
              <a:t>UP</a:t>
            </a:r>
          </a:p>
          <a:p>
            <a:r>
              <a:rPr kumimoji="1" lang="ja-JP" altLang="en-US" dirty="0"/>
              <a:t>松山将三郎</a:t>
            </a:r>
          </a:p>
        </p:txBody>
      </p: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6CFC8191-5F94-4D60-9780-48D8861C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62" y="5664580"/>
            <a:ext cx="2774715" cy="961748"/>
          </a:xfrm>
          <a:prstGeom prst="rect">
            <a:avLst/>
          </a:prstGeom>
        </p:spPr>
      </p:pic>
      <p:pic>
        <p:nvPicPr>
          <p:cNvPr id="1026" name="Picture 2" descr="3人、立っている人、室内の画像のようです">
            <a:extLst>
              <a:ext uri="{FF2B5EF4-FFF2-40B4-BE49-F238E27FC236}">
                <a16:creationId xmlns:a16="http://schemas.microsoft.com/office/drawing/2014/main" id="{6C70C575-DEA2-56BC-070E-7F0A3FC5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E0E2712-4B87-8BE7-574E-8A4511D11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89" y="3429000"/>
            <a:ext cx="2538905" cy="3429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44D4623-4014-3A19-D7E7-336DC2CC9B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4" r="8176"/>
          <a:stretch/>
        </p:blipFill>
        <p:spPr>
          <a:xfrm>
            <a:off x="2538905" y="3428998"/>
            <a:ext cx="203309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5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2545</TotalTime>
  <Words>177</Words>
  <Application>Microsoft Office PowerPoint</Application>
  <PresentationFormat>ワイド画面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 本文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ＣＯ２削減！ＳＤＧｓゴミ袋 牧田　大樹様</dc:title>
  <dc:creator>梅澤 朗広</dc:creator>
  <cp:lastModifiedBy>松山 将三郎</cp:lastModifiedBy>
  <cp:revision>9</cp:revision>
  <dcterms:created xsi:type="dcterms:W3CDTF">2022-03-08T02:07:28Z</dcterms:created>
  <dcterms:modified xsi:type="dcterms:W3CDTF">2022-11-29T08:51:12Z</dcterms:modified>
</cp:coreProperties>
</file>