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2A54C80-263E-416B-A8E0-580EDEADCBDC}" type="datetimeFigureOut">
              <a:rPr lang="en-US" dirty="0"/>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1BEF0D-F0BB-DE4B-95CE-6DB70DBA9567}" type="datetimeFigureOut">
              <a:rPr lang="en-US" dirty="0"/>
              <a:pPr/>
              <a:t>11/30/2022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11/30/2022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C8F45533-4674-C619-5FE6-2EF7FCEBE22A}"/>
              </a:ext>
            </a:extLst>
          </p:cNvPr>
          <p:cNvSpPr txBox="1"/>
          <p:nvPr/>
        </p:nvSpPr>
        <p:spPr>
          <a:xfrm>
            <a:off x="1553592" y="1228397"/>
            <a:ext cx="9543496" cy="4401205"/>
          </a:xfrm>
          <a:prstGeom prst="rect">
            <a:avLst/>
          </a:prstGeom>
          <a:noFill/>
        </p:spPr>
        <p:txBody>
          <a:bodyPr wrap="square">
            <a:spAutoFit/>
          </a:bodyPr>
          <a:lstStyle/>
          <a:p>
            <a:pPr algn="l"/>
            <a:r>
              <a:rPr lang="ja-JP" altLang="en-US" b="0" i="0" u="none" strike="noStrike" baseline="0" dirty="0">
                <a:latin typeface="MS-PGothic"/>
              </a:rPr>
              <a:t>　　　　　　　　　　　　　　　　　　　　　　　</a:t>
            </a:r>
            <a:r>
              <a:rPr lang="ja-JP" altLang="en-US" sz="2000" b="0" i="0" u="none" strike="noStrike" baseline="0" dirty="0">
                <a:latin typeface="+mn-ea"/>
              </a:rPr>
              <a:t>有限会社いさみや　畠山 憲之　様</a:t>
            </a:r>
            <a:endParaRPr lang="en-US" altLang="ja-JP" sz="2000" b="0" i="0" u="none" strike="noStrike" baseline="0" dirty="0">
              <a:latin typeface="+mn-ea"/>
            </a:endParaRPr>
          </a:p>
          <a:p>
            <a:pPr algn="l"/>
            <a:r>
              <a:rPr lang="ja-JP" altLang="en-US" sz="2000" b="0" i="0" u="none" strike="noStrike" baseline="0" dirty="0">
                <a:latin typeface="+mn-ea"/>
              </a:rPr>
              <a:t>　　　　</a:t>
            </a:r>
          </a:p>
          <a:p>
            <a:pPr algn="l"/>
            <a:r>
              <a:rPr lang="ja-JP" altLang="en-US" sz="2000" dirty="0">
                <a:latin typeface="+mn-ea"/>
              </a:rPr>
              <a:t>　</a:t>
            </a:r>
            <a:r>
              <a:rPr lang="ja-JP" altLang="en-US" sz="2000" b="0" i="0" u="none" strike="noStrike" baseline="0" dirty="0">
                <a:latin typeface="+mn-ea"/>
              </a:rPr>
              <a:t>私は、気仙沼和スイーツ全国販売の畠山　憲之さんを推薦いたします。</a:t>
            </a:r>
          </a:p>
          <a:p>
            <a:pPr algn="l"/>
            <a:r>
              <a:rPr lang="ja-JP" altLang="en-US" sz="2000" b="0" i="0" u="none" strike="noStrike" baseline="0" dirty="0">
                <a:latin typeface="+mn-ea"/>
              </a:rPr>
              <a:t>　私の</a:t>
            </a:r>
            <a:r>
              <a:rPr lang="ja-JP" altLang="en-US" sz="2000" dirty="0">
                <a:latin typeface="+mn-ea"/>
              </a:rPr>
              <a:t>娘たちは以前から餡子のお菓子をあまり好んでは食べず、どら焼きなどを買っても進んで</a:t>
            </a:r>
            <a:r>
              <a:rPr lang="ja-JP" altLang="en-US" sz="2000" b="0" i="0" u="none" strike="noStrike" baseline="0" dirty="0">
                <a:latin typeface="+mn-ea"/>
              </a:rPr>
              <a:t>食べようとはしない子たちだったのですが、お取り寄せさせていただいた</a:t>
            </a:r>
            <a:r>
              <a:rPr lang="ja-JP" altLang="en-US" sz="2000" dirty="0">
                <a:latin typeface="+mn-ea"/>
              </a:rPr>
              <a:t>どら焼きの詰め合わせは、ごま、抹茶、チーズなど色んな味のどら焼きがあり、味を選びながら喜んで食べてくれただけでなく、</a:t>
            </a:r>
            <a:r>
              <a:rPr lang="ja-JP" altLang="en-US" sz="2000" b="0" i="0" u="none" strike="noStrike" baseline="0" dirty="0">
                <a:latin typeface="+mn-ea"/>
              </a:rPr>
              <a:t>普段食べなかった餡子のどら焼きも美味しいと食べてくれたのです。</a:t>
            </a:r>
          </a:p>
          <a:p>
            <a:pPr algn="l"/>
            <a:r>
              <a:rPr lang="ja-JP" altLang="en-US" sz="2000" dirty="0">
                <a:latin typeface="+mn-ea"/>
              </a:rPr>
              <a:t>　次はいつ買ってくれるの？とおねだりまでされました。</a:t>
            </a:r>
            <a:endParaRPr lang="ja-JP" altLang="en-US" sz="2000" b="0" i="0" u="none" strike="noStrike" baseline="0" dirty="0">
              <a:latin typeface="+mn-ea"/>
            </a:endParaRPr>
          </a:p>
          <a:p>
            <a:pPr algn="l"/>
            <a:r>
              <a:rPr lang="ja-JP" altLang="en-US" sz="2000" dirty="0">
                <a:latin typeface="+mn-ea"/>
              </a:rPr>
              <a:t>色んな味が楽しめる、餡子が苦手な子供でももう一度食べたいと言ってくれる「いさみや」</a:t>
            </a:r>
            <a:r>
              <a:rPr lang="ja-JP" altLang="en-US" sz="2000" b="0" i="0" u="none" strike="noStrike" baseline="0" dirty="0">
                <a:latin typeface="+mn-ea"/>
              </a:rPr>
              <a:t>畠山憲之さんの和スイーツを強く推薦させていただきます。</a:t>
            </a:r>
            <a:endParaRPr lang="en-US" altLang="ja-JP" sz="2000" b="0" i="0" u="none" strike="noStrike" baseline="0" dirty="0">
              <a:latin typeface="+mn-ea"/>
            </a:endParaRPr>
          </a:p>
          <a:p>
            <a:pPr algn="l"/>
            <a:endParaRPr lang="ja-JP" altLang="en-US" sz="2000" b="0" i="0" u="none" strike="noStrike" baseline="0" dirty="0">
              <a:latin typeface="+mn-ea"/>
            </a:endParaRPr>
          </a:p>
          <a:p>
            <a:pPr algn="l"/>
            <a:r>
              <a:rPr lang="ja-JP" altLang="en-US" sz="2000" b="0" i="0" u="none" strike="noStrike" baseline="0" dirty="0">
                <a:latin typeface="+mn-ea"/>
              </a:rPr>
              <a:t>　　　　　　　　　　　　　　　令和４年１１月２９日　</a:t>
            </a:r>
            <a:r>
              <a:rPr lang="en-US" altLang="ja-JP" sz="2000" b="1" i="0" u="none" strike="noStrike" baseline="0" dirty="0">
                <a:latin typeface="+mn-ea"/>
              </a:rPr>
              <a:t>DragonFly</a:t>
            </a:r>
            <a:r>
              <a:rPr lang="ja-JP" altLang="en-US" sz="2000" b="0" i="0" u="none" strike="noStrike" baseline="0" dirty="0">
                <a:latin typeface="+mn-ea"/>
              </a:rPr>
              <a:t>チャプター</a:t>
            </a:r>
          </a:p>
          <a:p>
            <a:pPr algn="l"/>
            <a:r>
              <a:rPr lang="ja-JP" altLang="en-US" sz="2000" b="0" i="0" u="none" strike="noStrike" baseline="0" dirty="0">
                <a:latin typeface="+mn-ea"/>
              </a:rPr>
              <a:t>　　　　　　　　　　　　　　　</a:t>
            </a:r>
            <a:r>
              <a:rPr lang="ja-JP" altLang="en-US" sz="2000" dirty="0">
                <a:latin typeface="+mn-ea"/>
              </a:rPr>
              <a:t>抗菌効果の強い漆塗りの食器販売</a:t>
            </a:r>
            <a:r>
              <a:rPr lang="zh-TW" altLang="en-US" sz="2000" b="0" i="0" u="none" strike="noStrike" baseline="0" dirty="0">
                <a:latin typeface="+mn-ea"/>
              </a:rPr>
              <a:t>　</a:t>
            </a:r>
            <a:r>
              <a:rPr lang="ja-JP" altLang="en-US" sz="2000" b="0" i="0" u="none" strike="noStrike" baseline="0" dirty="0">
                <a:latin typeface="+mn-ea"/>
              </a:rPr>
              <a:t>吉田　俊之</a:t>
            </a:r>
            <a:endParaRPr lang="ja-JP" altLang="en-US" sz="2000" dirty="0">
              <a:latin typeface="+mn-ea"/>
            </a:endParaRPr>
          </a:p>
        </p:txBody>
      </p:sp>
    </p:spTree>
    <p:extLst>
      <p:ext uri="{BB962C8B-B14F-4D97-AF65-F5344CB8AC3E}">
        <p14:creationId xmlns:p14="http://schemas.microsoft.com/office/powerpoint/2010/main" val="754355415"/>
      </p:ext>
    </p:extLst>
  </p:cSld>
  <p:clrMapOvr>
    <a:masterClrMapping/>
  </p:clrMapOvr>
</p:sld>
</file>

<file path=ppt/theme/theme1.xml><?xml version="1.0" encoding="utf-8"?>
<a:theme xmlns:a="http://schemas.openxmlformats.org/drawingml/2006/main" name="ファセット">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44</TotalTime>
  <Words>168</Words>
  <Application>Microsoft Office PowerPoint</Application>
  <PresentationFormat>ワイド画面</PresentationFormat>
  <Paragraphs>9</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微軟正黑體</vt:lpstr>
      <vt:lpstr>MS-PGothic</vt:lpstr>
      <vt:lpstr>メイリオ</vt:lpstr>
      <vt:lpstr>Arial</vt:lpstr>
      <vt:lpstr>Trebuchet MS</vt:lpstr>
      <vt:lpstr>Wingdings 3</vt:lpstr>
      <vt:lpstr>ファセット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吉田 俊之</dc:creator>
  <cp:lastModifiedBy>吉田 俊之</cp:lastModifiedBy>
  <cp:revision>4</cp:revision>
  <dcterms:created xsi:type="dcterms:W3CDTF">2022-11-29T15:31:11Z</dcterms:created>
  <dcterms:modified xsi:type="dcterms:W3CDTF">2022-11-29T16:15:13Z</dcterms:modified>
</cp:coreProperties>
</file>