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snapToGrid="0">
      <p:cViewPr varScale="1">
        <p:scale>
          <a:sx n="102" d="100"/>
          <a:sy n="102" d="100"/>
        </p:scale>
        <p:origin x="88"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中村 啓吾" userId="50dd07bf0219851f" providerId="LiveId" clId="{B63DE122-8C0A-40A6-A8AF-E092D8B04F81}"/>
    <pc:docChg chg="undo custSel addSld delSld modSld">
      <pc:chgData name="中村 啓吾" userId="50dd07bf0219851f" providerId="LiveId" clId="{B63DE122-8C0A-40A6-A8AF-E092D8B04F81}" dt="2022-11-29T14:30:00.980" v="3456" actId="20577"/>
      <pc:docMkLst>
        <pc:docMk/>
      </pc:docMkLst>
      <pc:sldChg chg="addSp modSp mod">
        <pc:chgData name="中村 啓吾" userId="50dd07bf0219851f" providerId="LiveId" clId="{B63DE122-8C0A-40A6-A8AF-E092D8B04F81}" dt="2022-10-26T14:25:09.125" v="1682" actId="1076"/>
        <pc:sldMkLst>
          <pc:docMk/>
          <pc:sldMk cId="1401850955" sldId="257"/>
        </pc:sldMkLst>
        <pc:spChg chg="mod">
          <ac:chgData name="中村 啓吾" userId="50dd07bf0219851f" providerId="LiveId" clId="{B63DE122-8C0A-40A6-A8AF-E092D8B04F81}" dt="2022-10-26T14:25:03.779" v="1679" actId="1076"/>
          <ac:spMkLst>
            <pc:docMk/>
            <pc:sldMk cId="1401850955" sldId="257"/>
            <ac:spMk id="3" creationId="{4C7016D2-E004-108A-3C2B-17F8ABB11C1A}"/>
          </ac:spMkLst>
        </pc:spChg>
        <pc:spChg chg="add mod">
          <ac:chgData name="中村 啓吾" userId="50dd07bf0219851f" providerId="LiveId" clId="{B63DE122-8C0A-40A6-A8AF-E092D8B04F81}" dt="2022-10-26T14:25:09.125" v="1682" actId="1076"/>
          <ac:spMkLst>
            <pc:docMk/>
            <pc:sldMk cId="1401850955" sldId="257"/>
            <ac:spMk id="6" creationId="{88E4C02C-7073-AEDA-1B77-69C2743FE96A}"/>
          </ac:spMkLst>
        </pc:spChg>
        <pc:spChg chg="add mod">
          <ac:chgData name="中村 啓吾" userId="50dd07bf0219851f" providerId="LiveId" clId="{B63DE122-8C0A-40A6-A8AF-E092D8B04F81}" dt="2022-10-26T14:25:01.733" v="1678" actId="1076"/>
          <ac:spMkLst>
            <pc:docMk/>
            <pc:sldMk cId="1401850955" sldId="257"/>
            <ac:spMk id="7" creationId="{F9AA50C9-6BB8-1ED7-1080-122ECD62CEB9}"/>
          </ac:spMkLst>
        </pc:spChg>
        <pc:picChg chg="add mod ord">
          <ac:chgData name="中村 啓吾" userId="50dd07bf0219851f" providerId="LiveId" clId="{B63DE122-8C0A-40A6-A8AF-E092D8B04F81}" dt="2022-10-26T14:25:07.146" v="1681" actId="1076"/>
          <ac:picMkLst>
            <pc:docMk/>
            <pc:sldMk cId="1401850955" sldId="257"/>
            <ac:picMk id="5" creationId="{C263B134-7A63-D800-9ABD-09BF2EDF6495}"/>
          </ac:picMkLst>
        </pc:picChg>
        <pc:picChg chg="add mod">
          <ac:chgData name="中村 啓吾" userId="50dd07bf0219851f" providerId="LiveId" clId="{B63DE122-8C0A-40A6-A8AF-E092D8B04F81}" dt="2022-10-26T14:24:07.931" v="1667" actId="1076"/>
          <ac:picMkLst>
            <pc:docMk/>
            <pc:sldMk cId="1401850955" sldId="257"/>
            <ac:picMk id="9" creationId="{8556B891-1001-A268-721A-BBB4B3238E70}"/>
          </ac:picMkLst>
        </pc:picChg>
      </pc:sldChg>
      <pc:sldChg chg="addSp delSp modSp add mod">
        <pc:chgData name="中村 啓吾" userId="50dd07bf0219851f" providerId="LiveId" clId="{B63DE122-8C0A-40A6-A8AF-E092D8B04F81}" dt="2022-11-29T14:30:00.980" v="3456" actId="20577"/>
        <pc:sldMkLst>
          <pc:docMk/>
          <pc:sldMk cId="3352192877" sldId="258"/>
        </pc:sldMkLst>
        <pc:spChg chg="mod">
          <ac:chgData name="中村 啓吾" userId="50dd07bf0219851f" providerId="LiveId" clId="{B63DE122-8C0A-40A6-A8AF-E092D8B04F81}" dt="2022-11-29T14:30:00.980" v="3456" actId="20577"/>
          <ac:spMkLst>
            <pc:docMk/>
            <pc:sldMk cId="3352192877" sldId="258"/>
            <ac:spMk id="3" creationId="{4C7016D2-E004-108A-3C2B-17F8ABB11C1A}"/>
          </ac:spMkLst>
        </pc:spChg>
        <pc:spChg chg="mod">
          <ac:chgData name="中村 啓吾" userId="50dd07bf0219851f" providerId="LiveId" clId="{B63DE122-8C0A-40A6-A8AF-E092D8B04F81}" dt="2022-11-29T14:25:54.658" v="3451" actId="1076"/>
          <ac:spMkLst>
            <pc:docMk/>
            <pc:sldMk cId="3352192877" sldId="258"/>
            <ac:spMk id="6" creationId="{88E4C02C-7073-AEDA-1B77-69C2743FE96A}"/>
          </ac:spMkLst>
        </pc:spChg>
        <pc:spChg chg="mod">
          <ac:chgData name="中村 啓吾" userId="50dd07bf0219851f" providerId="LiveId" clId="{B63DE122-8C0A-40A6-A8AF-E092D8B04F81}" dt="2022-11-29T13:48:10.841" v="1908" actId="14100"/>
          <ac:spMkLst>
            <pc:docMk/>
            <pc:sldMk cId="3352192877" sldId="258"/>
            <ac:spMk id="7" creationId="{F9AA50C9-6BB8-1ED7-1080-122ECD62CEB9}"/>
          </ac:spMkLst>
        </pc:spChg>
        <pc:picChg chg="add mod">
          <ac:chgData name="中村 啓吾" userId="50dd07bf0219851f" providerId="LiveId" clId="{B63DE122-8C0A-40A6-A8AF-E092D8B04F81}" dt="2022-11-29T14:24:43.505" v="3450" actId="1076"/>
          <ac:picMkLst>
            <pc:docMk/>
            <pc:sldMk cId="3352192877" sldId="258"/>
            <ac:picMk id="4" creationId="{1B544626-EEB3-D8C0-A7D9-F2B8C6980A3B}"/>
          </ac:picMkLst>
        </pc:picChg>
        <pc:picChg chg="del">
          <ac:chgData name="中村 啓吾" userId="50dd07bf0219851f" providerId="LiveId" clId="{B63DE122-8C0A-40A6-A8AF-E092D8B04F81}" dt="2022-11-29T13:42:37.027" v="1684" actId="478"/>
          <ac:picMkLst>
            <pc:docMk/>
            <pc:sldMk cId="3352192877" sldId="258"/>
            <ac:picMk id="5" creationId="{C263B134-7A63-D800-9ABD-09BF2EDF6495}"/>
          </ac:picMkLst>
        </pc:picChg>
        <pc:picChg chg="del">
          <ac:chgData name="中村 啓吾" userId="50dd07bf0219851f" providerId="LiveId" clId="{B63DE122-8C0A-40A6-A8AF-E092D8B04F81}" dt="2022-11-29T13:49:50.846" v="1909" actId="478"/>
          <ac:picMkLst>
            <pc:docMk/>
            <pc:sldMk cId="3352192877" sldId="258"/>
            <ac:picMk id="9" creationId="{8556B891-1001-A268-721A-BBB4B3238E70}"/>
          </ac:picMkLst>
        </pc:picChg>
      </pc:sldChg>
      <pc:sldChg chg="new del">
        <pc:chgData name="中村 啓吾" userId="50dd07bf0219851f" providerId="LiveId" clId="{B63DE122-8C0A-40A6-A8AF-E092D8B04F81}" dt="2022-11-29T14:23:37.288" v="3445" actId="47"/>
        <pc:sldMkLst>
          <pc:docMk/>
          <pc:sldMk cId="195297875" sldId="259"/>
        </pc:sldMkLst>
      </pc:sldChg>
    </pc:docChg>
  </pc:docChgLst>
  <pc:docChgLst>
    <pc:chgData name="中村 啓吾" userId="50dd07bf0219851f" providerId="LiveId" clId="{AEA0965C-D3B3-4A6B-913B-65F939F98735}"/>
    <pc:docChg chg="delSld">
      <pc:chgData name="中村 啓吾" userId="50dd07bf0219851f" providerId="LiveId" clId="{AEA0965C-D3B3-4A6B-913B-65F939F98735}" dt="2022-11-30T02:39:50.758" v="0" actId="2696"/>
      <pc:docMkLst>
        <pc:docMk/>
      </pc:docMkLst>
      <pc:sldChg chg="del">
        <pc:chgData name="中村 啓吾" userId="50dd07bf0219851f" providerId="LiveId" clId="{AEA0965C-D3B3-4A6B-913B-65F939F98735}" dt="2022-11-30T02:39:50.758" v="0" actId="2696"/>
        <pc:sldMkLst>
          <pc:docMk/>
          <pc:sldMk cId="1401850955" sldId="257"/>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11/30/2022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11/30/2022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913774" y="3051012"/>
            <a:ext cx="5106027"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6172200" y="3051012"/>
            <a:ext cx="5105401"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11/30/2022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C7016D2-E004-108A-3C2B-17F8ABB11C1A}"/>
              </a:ext>
            </a:extLst>
          </p:cNvPr>
          <p:cNvSpPr>
            <a:spLocks noGrp="1"/>
          </p:cNvSpPr>
          <p:nvPr>
            <p:ph sz="quarter" idx="13"/>
          </p:nvPr>
        </p:nvSpPr>
        <p:spPr>
          <a:xfrm>
            <a:off x="725883" y="1439333"/>
            <a:ext cx="9965081" cy="4509370"/>
          </a:xfrm>
        </p:spPr>
        <p:txBody>
          <a:bodyPr>
            <a:normAutofit fontScale="92500"/>
          </a:bodyPr>
          <a:lstStyle/>
          <a:p>
            <a:pPr marL="0" indent="0">
              <a:buNone/>
            </a:pPr>
            <a:r>
              <a:rPr kumimoji="1" lang="ja-JP" altLang="en-US" dirty="0"/>
              <a:t>サトミ紙工株式会社　里見　</a:t>
            </a:r>
            <a:r>
              <a:rPr lang="ja-JP" altLang="en-US" sz="2000" b="1" i="0" dirty="0">
                <a:solidFill>
                  <a:srgbClr val="050505"/>
                </a:solidFill>
                <a:effectLst/>
                <a:latin typeface="Segoe UI Historic" panose="020B0502040204020203" pitchFamily="34" charset="0"/>
              </a:rPr>
              <a:t>允二</a:t>
            </a:r>
            <a:r>
              <a:rPr kumimoji="1" lang="ja-JP" altLang="en-US" dirty="0"/>
              <a:t>様　を</a:t>
            </a:r>
            <a:r>
              <a:rPr lang="ja-JP" altLang="en-US" dirty="0"/>
              <a:t>推薦いたします。</a:t>
            </a:r>
            <a:endParaRPr lang="en-US" altLang="ja-JP" dirty="0"/>
          </a:p>
          <a:p>
            <a:pPr marL="0" indent="0">
              <a:buNone/>
            </a:pPr>
            <a:r>
              <a:rPr lang="ja-JP" altLang="en-US" dirty="0"/>
              <a:t>　</a:t>
            </a:r>
            <a:endParaRPr lang="en-US" altLang="ja-JP" dirty="0"/>
          </a:p>
          <a:p>
            <a:pPr marL="0" indent="0">
              <a:buNone/>
            </a:pPr>
            <a:r>
              <a:rPr lang="ja-JP" altLang="en-US" dirty="0"/>
              <a:t>弊社のオリジナルネクタイブランド「</a:t>
            </a:r>
            <a:r>
              <a:rPr lang="en-US" altLang="ja-JP" dirty="0"/>
              <a:t>SHAKUNONÉ</a:t>
            </a:r>
            <a:r>
              <a:rPr lang="ja-JP" altLang="en-US" dirty="0"/>
              <a:t>」のネクタイをお客様にお渡しするとき</a:t>
            </a:r>
            <a:r>
              <a:rPr lang="ja-JP" altLang="en-US"/>
              <a:t>は全て　　里見</a:t>
            </a:r>
            <a:r>
              <a:rPr lang="ja-JP" altLang="en-US" dirty="0"/>
              <a:t>さんにお作りしていただいているギフト</a:t>
            </a:r>
            <a:r>
              <a:rPr lang="en-US" altLang="ja-JP" dirty="0"/>
              <a:t>BOX</a:t>
            </a:r>
            <a:r>
              <a:rPr lang="ja-JP" altLang="en-US" dirty="0"/>
              <a:t>にお入れしています。お客様からの感想として、「プレゼントに贈る際パッケージ込みで高級感があり、渡す側としてもワクワクする」や「デザインがシンプルで贈答用として特別感が出てよろこんでもらえた」などお客様からの喜びの声もたくさんいただいております。</a:t>
            </a:r>
            <a:endParaRPr lang="en-US" altLang="ja-JP" dirty="0"/>
          </a:p>
          <a:p>
            <a:pPr marL="0" indent="0">
              <a:buNone/>
            </a:pPr>
            <a:r>
              <a:rPr lang="ja-JP" altLang="en-US" dirty="0"/>
              <a:t>　弊社での新商品を作る際には毎回相談させていただき、商品に合ったパッケージを提案していただいています。ワンストップ対応もされていて商品の梱包から発送までも請負っていただけます。</a:t>
            </a:r>
            <a:endParaRPr lang="en-US" altLang="ja-JP" dirty="0"/>
          </a:p>
          <a:p>
            <a:pPr marL="0" indent="0">
              <a:buNone/>
            </a:pPr>
            <a:r>
              <a:rPr lang="ja-JP" altLang="en-US" dirty="0"/>
              <a:t>期待以上の対応、ものづくりをされている</a:t>
            </a:r>
            <a:r>
              <a:rPr kumimoji="1" lang="ja-JP" altLang="en-US" dirty="0"/>
              <a:t>サトミ紙工株式会社　里見　</a:t>
            </a:r>
            <a:r>
              <a:rPr lang="ja-JP" altLang="en-US" sz="2000" b="1" i="0" dirty="0">
                <a:solidFill>
                  <a:srgbClr val="050505"/>
                </a:solidFill>
                <a:effectLst/>
                <a:latin typeface="Segoe UI Historic" panose="020B0502040204020203" pitchFamily="34" charset="0"/>
              </a:rPr>
              <a:t>允二</a:t>
            </a:r>
            <a:r>
              <a:rPr kumimoji="1" lang="ja-JP" altLang="en-US" dirty="0"/>
              <a:t>様　</a:t>
            </a:r>
            <a:r>
              <a:rPr lang="ja-JP" altLang="en-US" dirty="0"/>
              <a:t>を推薦いたします。</a:t>
            </a:r>
            <a:endParaRPr lang="en-US" altLang="ja-JP" dirty="0"/>
          </a:p>
          <a:p>
            <a:pPr marL="0" indent="0">
              <a:buNone/>
            </a:pPr>
            <a:endParaRPr kumimoji="1" lang="en-US" altLang="ja-JP" dirty="0"/>
          </a:p>
          <a:p>
            <a:pPr marL="0" indent="0">
              <a:buNone/>
            </a:pPr>
            <a:endParaRPr lang="en-US" altLang="ja-JP" dirty="0"/>
          </a:p>
        </p:txBody>
      </p:sp>
      <p:sp>
        <p:nvSpPr>
          <p:cNvPr id="6" name="テキスト ボックス 5">
            <a:extLst>
              <a:ext uri="{FF2B5EF4-FFF2-40B4-BE49-F238E27FC236}">
                <a16:creationId xmlns:a16="http://schemas.microsoft.com/office/drawing/2014/main" id="{88E4C02C-7073-AEDA-1B77-69C2743FE96A}"/>
              </a:ext>
            </a:extLst>
          </p:cNvPr>
          <p:cNvSpPr txBox="1"/>
          <p:nvPr/>
        </p:nvSpPr>
        <p:spPr>
          <a:xfrm>
            <a:off x="2657482" y="569935"/>
            <a:ext cx="7425969" cy="584775"/>
          </a:xfrm>
          <a:prstGeom prst="rect">
            <a:avLst/>
          </a:prstGeom>
          <a:noFill/>
        </p:spPr>
        <p:txBody>
          <a:bodyPr wrap="square" rtlCol="0">
            <a:spAutoFit/>
          </a:bodyPr>
          <a:lstStyle/>
          <a:p>
            <a:r>
              <a:rPr kumimoji="1" lang="ja-JP" altLang="en-US" sz="3200" b="1" dirty="0"/>
              <a:t>サトミ紙工株式会社　里見</a:t>
            </a:r>
            <a:r>
              <a:rPr lang="ja-JP" altLang="en-US" sz="3200" b="1" i="0" dirty="0">
                <a:solidFill>
                  <a:srgbClr val="050505"/>
                </a:solidFill>
                <a:effectLst/>
                <a:latin typeface="Segoe UI Historic" panose="020B0502040204020203" pitchFamily="34" charset="0"/>
              </a:rPr>
              <a:t> 允二</a:t>
            </a:r>
            <a:r>
              <a:rPr kumimoji="1" lang="ja-JP" altLang="en-US" sz="3200" b="1" dirty="0"/>
              <a:t>様</a:t>
            </a:r>
          </a:p>
        </p:txBody>
      </p:sp>
      <p:sp>
        <p:nvSpPr>
          <p:cNvPr id="7" name="コンテンツ プレースホルダー 2">
            <a:extLst>
              <a:ext uri="{FF2B5EF4-FFF2-40B4-BE49-F238E27FC236}">
                <a16:creationId xmlns:a16="http://schemas.microsoft.com/office/drawing/2014/main" id="{F9AA50C9-6BB8-1ED7-1080-122ECD62CEB9}"/>
              </a:ext>
            </a:extLst>
          </p:cNvPr>
          <p:cNvSpPr txBox="1">
            <a:spLocks/>
          </p:cNvSpPr>
          <p:nvPr/>
        </p:nvSpPr>
        <p:spPr>
          <a:xfrm>
            <a:off x="7772400" y="5711868"/>
            <a:ext cx="3554136" cy="98955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dirty="0"/>
              <a:t>令和４年１１月２９日</a:t>
            </a:r>
            <a:endParaRPr lang="en-US" altLang="ja-JP" dirty="0"/>
          </a:p>
          <a:p>
            <a:pPr marL="0" indent="0">
              <a:buFont typeface="Arial" panose="020B0604020202020204" pitchFamily="34" charset="0"/>
              <a:buNone/>
            </a:pPr>
            <a:r>
              <a:rPr lang="ja-JP" altLang="en-US" dirty="0"/>
              <a:t>（株）笏本縫製　専務取締役　中村啓吾</a:t>
            </a:r>
            <a:endParaRPr lang="en-US" altLang="ja-JP" dirty="0"/>
          </a:p>
          <a:p>
            <a:pPr marL="0" indent="0">
              <a:buFont typeface="Arial" panose="020B0604020202020204" pitchFamily="34" charset="0"/>
              <a:buNone/>
            </a:pPr>
            <a:endParaRPr lang="en-US" altLang="ja-JP" dirty="0"/>
          </a:p>
        </p:txBody>
      </p:sp>
      <p:pic>
        <p:nvPicPr>
          <p:cNvPr id="4" name="図 3">
            <a:extLst>
              <a:ext uri="{FF2B5EF4-FFF2-40B4-BE49-F238E27FC236}">
                <a16:creationId xmlns:a16="http://schemas.microsoft.com/office/drawing/2014/main" id="{1B544626-EEB3-D8C0-A7D9-F2B8C6980A3B}"/>
              </a:ext>
            </a:extLst>
          </p:cNvPr>
          <p:cNvPicPr>
            <a:picLocks noChangeAspect="1"/>
          </p:cNvPicPr>
          <p:nvPr/>
        </p:nvPicPr>
        <p:blipFill>
          <a:blip r:embed="rId2"/>
          <a:stretch>
            <a:fillRect/>
          </a:stretch>
        </p:blipFill>
        <p:spPr>
          <a:xfrm>
            <a:off x="9549468" y="679880"/>
            <a:ext cx="1518906" cy="1518906"/>
          </a:xfrm>
          <a:prstGeom prst="rect">
            <a:avLst/>
          </a:prstGeom>
        </p:spPr>
      </p:pic>
    </p:spTree>
    <p:extLst>
      <p:ext uri="{BB962C8B-B14F-4D97-AF65-F5344CB8AC3E}">
        <p14:creationId xmlns:p14="http://schemas.microsoft.com/office/powerpoint/2010/main" val="3352192877"/>
      </p:ext>
    </p:extLst>
  </p:cSld>
  <p:clrMapOvr>
    <a:masterClrMapping/>
  </p:clrMapOvr>
</p:sld>
</file>

<file path=ppt/theme/theme1.xml><?xml version="1.0" encoding="utf-8"?>
<a:theme xmlns:a="http://schemas.openxmlformats.org/drawingml/2006/main" name="しずく">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TM04033925[[fn=しずく]]</Template>
  <TotalTime>109</TotalTime>
  <Words>183</Words>
  <Application>Microsoft Office PowerPoint</Application>
  <PresentationFormat>ワイド画面</PresentationFormat>
  <Paragraphs>8</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Arial</vt:lpstr>
      <vt:lpstr>Segoe UI Historic</vt:lpstr>
      <vt:lpstr>Tw Cen MT</vt:lpstr>
      <vt:lpstr>しずく</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中村 啓吾</dc:creator>
  <cp:lastModifiedBy>中村 啓吾</cp:lastModifiedBy>
  <cp:revision>1</cp:revision>
  <dcterms:created xsi:type="dcterms:W3CDTF">2022-10-26T13:23:49Z</dcterms:created>
  <dcterms:modified xsi:type="dcterms:W3CDTF">2022-11-30T02:39:55Z</dcterms:modified>
</cp:coreProperties>
</file>