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E84D0C10-BD75-8BEC-787B-1F06E60B0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82625"/>
            <a:ext cx="9601200" cy="130333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</a:rPr>
              <a:t>株式会社　ワイエス　増本 重孝 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F9FEDA7-5639-D6FA-E7FC-571B4E516C83}"/>
              </a:ext>
            </a:extLst>
          </p:cNvPr>
          <p:cNvSpPr txBox="1"/>
          <p:nvPr/>
        </p:nvSpPr>
        <p:spPr>
          <a:xfrm>
            <a:off x="992690" y="1718333"/>
            <a:ext cx="1040861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+mn-ea"/>
              </a:rPr>
              <a:t>・当社の事業を</a:t>
            </a:r>
            <a:r>
              <a:rPr kumimoji="1" lang="en-US" altLang="ja-JP" sz="2200" dirty="0" smtClean="0">
                <a:latin typeface="+mn-ea"/>
              </a:rPr>
              <a:t>5</a:t>
            </a:r>
            <a:r>
              <a:rPr kumimoji="1" lang="ja-JP" altLang="en-US" sz="2200" dirty="0" smtClean="0">
                <a:latin typeface="+mn-ea"/>
              </a:rPr>
              <a:t>本で進めていこうと思っていた</a:t>
            </a:r>
            <a:r>
              <a:rPr kumimoji="1" lang="ja-JP" altLang="en-US" sz="2200" smtClean="0">
                <a:latin typeface="+mn-ea"/>
              </a:rPr>
              <a:t>矢先に</a:t>
            </a:r>
            <a:r>
              <a:rPr kumimoji="1" lang="ja-JP" altLang="en-US" sz="2200" smtClean="0">
                <a:latin typeface="+mn-ea"/>
              </a:rPr>
              <a:t>、害虫</a:t>
            </a:r>
            <a:r>
              <a:rPr kumimoji="1" lang="ja-JP" altLang="en-US" sz="2200" dirty="0" smtClean="0">
                <a:latin typeface="+mn-ea"/>
              </a:rPr>
              <a:t>ブロック事業を知り、</a:t>
            </a:r>
            <a:endParaRPr kumimoji="1" lang="en-US" altLang="ja-JP" sz="2200" dirty="0" smtClean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　増本さんの人柄の良さにも惹かれ、害虫</a:t>
            </a:r>
            <a:r>
              <a:rPr kumimoji="1" lang="ja-JP" altLang="en-US" sz="2200" dirty="0">
                <a:latin typeface="+mn-ea"/>
              </a:rPr>
              <a:t>ブロック</a:t>
            </a:r>
            <a:r>
              <a:rPr kumimoji="1" lang="ja-JP" altLang="en-US" sz="2200" dirty="0" smtClean="0">
                <a:latin typeface="+mn-ea"/>
              </a:rPr>
              <a:t>の凄さに惚れ施工店として</a:t>
            </a:r>
            <a:endParaRPr kumimoji="1" lang="en-US" altLang="ja-JP" sz="2200" dirty="0" smtClean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　契約させていただき現在に至ります。</a:t>
            </a:r>
            <a:endParaRPr kumimoji="1" lang="en-US" altLang="ja-JP" sz="2200" dirty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・ターゲット</a:t>
            </a:r>
            <a:r>
              <a:rPr kumimoji="1" lang="ja-JP" altLang="en-US" sz="2200" dirty="0">
                <a:latin typeface="+mn-ea"/>
              </a:rPr>
              <a:t>顧客へのアプローチ方法や保全の仕方、見込み客開拓の方法など、手厚い</a:t>
            </a:r>
            <a:endParaRPr kumimoji="1" lang="en-US" altLang="ja-JP" sz="2200" dirty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　サポート</a:t>
            </a:r>
            <a:r>
              <a:rPr kumimoji="1" lang="ja-JP" altLang="en-US" sz="2200" dirty="0">
                <a:latin typeface="+mn-ea"/>
              </a:rPr>
              <a:t>もあり、安心してスタートを切ることができました。</a:t>
            </a:r>
            <a:endParaRPr kumimoji="1" lang="en-US" altLang="ja-JP" sz="2200" dirty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・</a:t>
            </a:r>
            <a:r>
              <a:rPr kumimoji="1" lang="en-US" altLang="ja-JP" sz="2200" dirty="0" smtClean="0">
                <a:latin typeface="+mn-ea"/>
              </a:rPr>
              <a:t>『</a:t>
            </a:r>
            <a:r>
              <a:rPr kumimoji="1" lang="ja-JP" altLang="en-US" sz="2200" dirty="0">
                <a:latin typeface="+mn-ea"/>
              </a:rPr>
              <a:t>虫が建物に近寄らない害虫ブロック</a:t>
            </a:r>
            <a:r>
              <a:rPr kumimoji="1" lang="en-US" altLang="ja-JP" sz="2200" dirty="0">
                <a:latin typeface="+mn-ea"/>
              </a:rPr>
              <a:t>』</a:t>
            </a:r>
            <a:r>
              <a:rPr kumimoji="1" lang="ja-JP" altLang="en-US" sz="2200" dirty="0">
                <a:latin typeface="+mn-ea"/>
              </a:rPr>
              <a:t>の効果</a:t>
            </a:r>
            <a:r>
              <a:rPr kumimoji="1" lang="ja-JP" altLang="en-US" sz="2200" dirty="0" smtClean="0">
                <a:latin typeface="+mn-ea"/>
              </a:rPr>
              <a:t>は想像以上に凄く、</a:t>
            </a:r>
            <a:endParaRPr kumimoji="1" lang="en-US" altLang="ja-JP" sz="2200" dirty="0" smtClean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　今では蜂の駆除の依頼も受けるほどです。</a:t>
            </a:r>
            <a:endParaRPr kumimoji="1" lang="en-US" altLang="ja-JP" sz="2200" dirty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・しっかり</a:t>
            </a:r>
            <a:r>
              <a:rPr kumimoji="1" lang="ja-JP" altLang="en-US" sz="2200" dirty="0">
                <a:latin typeface="+mn-ea"/>
              </a:rPr>
              <a:t>と効果を発揮するよい商材だということはもちろんですが、提案、施工、保全と、</a:t>
            </a:r>
            <a:endParaRPr kumimoji="1" lang="en-US" altLang="ja-JP" sz="2200" dirty="0">
              <a:latin typeface="+mn-ea"/>
            </a:endParaRPr>
          </a:p>
          <a:p>
            <a:r>
              <a:rPr kumimoji="1" lang="ja-JP" altLang="en-US" sz="2200" dirty="0" smtClean="0">
                <a:latin typeface="+mn-ea"/>
              </a:rPr>
              <a:t>　施工店</a:t>
            </a:r>
            <a:r>
              <a:rPr kumimoji="1" lang="ja-JP" altLang="en-US" sz="2200" dirty="0">
                <a:latin typeface="+mn-ea"/>
              </a:rPr>
              <a:t>のこともしっかり</a:t>
            </a:r>
            <a:r>
              <a:rPr kumimoji="1" lang="ja-JP" altLang="en-US" sz="2200" dirty="0" smtClean="0">
                <a:latin typeface="+mn-ea"/>
              </a:rPr>
              <a:t>考えられた私の大好きな三方</a:t>
            </a:r>
            <a:r>
              <a:rPr kumimoji="1" lang="ja-JP" altLang="en-US" sz="2200" dirty="0">
                <a:latin typeface="+mn-ea"/>
              </a:rPr>
              <a:t>よしのビジネスモデルです。</a:t>
            </a:r>
            <a:endParaRPr kumimoji="1" lang="en-US" altLang="ja-JP" sz="2200" dirty="0">
              <a:latin typeface="+mn-ea"/>
            </a:endParaRPr>
          </a:p>
          <a:p>
            <a:r>
              <a:rPr kumimoji="1" lang="ja-JP" altLang="en-US" sz="2200" dirty="0">
                <a:latin typeface="+mn-ea"/>
              </a:rPr>
              <a:t> </a:t>
            </a:r>
            <a:r>
              <a:rPr kumimoji="1" lang="ja-JP" altLang="en-US" sz="2200" dirty="0" smtClean="0">
                <a:latin typeface="+mn-ea"/>
              </a:rPr>
              <a:t>ここ</a:t>
            </a:r>
            <a:r>
              <a:rPr kumimoji="1" lang="ja-JP" altLang="en-US" sz="2200" dirty="0">
                <a:latin typeface="+mn-ea"/>
              </a:rPr>
              <a:t>に、株式会社ワイエスの増本重孝さんを推薦致します。</a:t>
            </a:r>
            <a:endParaRPr kumimoji="1" lang="en-US" altLang="ja-JP" sz="22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FF9E7DE-BF3C-2708-4772-3FF1020F71CA}"/>
              </a:ext>
            </a:extLst>
          </p:cNvPr>
          <p:cNvSpPr txBox="1"/>
          <p:nvPr/>
        </p:nvSpPr>
        <p:spPr>
          <a:xfrm>
            <a:off x="6239318" y="5406444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/>
              <a:t>令和４年　</a:t>
            </a:r>
            <a:r>
              <a:rPr kumimoji="1" lang="ja-JP" altLang="en-US" dirty="0" smtClean="0"/>
              <a:t>１２月１日</a:t>
            </a:r>
            <a:endParaRPr kumimoji="1" lang="en-US" altLang="ja-JP" dirty="0"/>
          </a:p>
          <a:p>
            <a:pPr algn="r"/>
            <a:r>
              <a:rPr kumimoji="1" lang="ja-JP" altLang="en-US" dirty="0"/>
              <a:t>アウル・プロダクツ</a:t>
            </a:r>
            <a:r>
              <a:rPr kumimoji="1" lang="ja-JP" altLang="en-US" dirty="0" smtClean="0"/>
              <a:t>株式</a:t>
            </a:r>
            <a:r>
              <a:rPr kumimoji="1" lang="ja-JP" altLang="en-US" dirty="0"/>
              <a:t>会社　代表</a:t>
            </a:r>
            <a:r>
              <a:rPr kumimoji="1" lang="ja-JP" altLang="en-US" dirty="0" smtClean="0"/>
              <a:t>取締役：佐野大輔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72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26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ＭＳ Ｐ明朝</vt:lpstr>
      <vt:lpstr>Arial</vt:lpstr>
      <vt:lpstr>Garamond</vt:lpstr>
      <vt:lpstr>オーガニック</vt:lpstr>
      <vt:lpstr>株式会社　ワイエス　増本 重孝 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　ワイエス　増本 重孝 様</dc:title>
  <dc:creator>石岡 大輔</dc:creator>
  <cp:lastModifiedBy>daisuke.sano</cp:lastModifiedBy>
  <cp:revision>5</cp:revision>
  <dcterms:created xsi:type="dcterms:W3CDTF">2022-11-29T23:03:10Z</dcterms:created>
  <dcterms:modified xsi:type="dcterms:W3CDTF">2022-12-04T04:15:49Z</dcterms:modified>
</cp:coreProperties>
</file>