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E84D0C10-BD75-8BEC-787B-1F06E60B0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82625"/>
            <a:ext cx="9601200" cy="130333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</a:rPr>
              <a:t>株式</a:t>
            </a:r>
            <a:r>
              <a:rPr lang="ja-JP" altLang="en-US" sz="3200" dirty="0" smtClean="0">
                <a:latin typeface="+mn-ea"/>
                <a:ea typeface="+mn-ea"/>
              </a:rPr>
              <a:t>会社 </a:t>
            </a:r>
            <a:r>
              <a:rPr lang="en-US" altLang="ja-JP" sz="3200" dirty="0" smtClean="0">
                <a:latin typeface="+mn-ea"/>
                <a:ea typeface="+mn-ea"/>
              </a:rPr>
              <a:t>ZERO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  <a:r>
              <a:rPr lang="ja-JP" altLang="en-US" sz="3200" dirty="0" smtClean="0">
                <a:latin typeface="+mn-ea"/>
                <a:ea typeface="+mn-ea"/>
              </a:rPr>
              <a:t> 平岡 国彦 </a:t>
            </a:r>
            <a:r>
              <a:rPr lang="ja-JP" altLang="en-US" sz="3200" dirty="0">
                <a:latin typeface="+mn-ea"/>
                <a:ea typeface="+mn-ea"/>
              </a:rPr>
              <a:t>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F9FEDA7-5639-D6FA-E7FC-571B4E516C83}"/>
              </a:ext>
            </a:extLst>
          </p:cNvPr>
          <p:cNvSpPr txBox="1"/>
          <p:nvPr/>
        </p:nvSpPr>
        <p:spPr>
          <a:xfrm>
            <a:off x="851176" y="1707448"/>
            <a:ext cx="10687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・ドローン</a:t>
            </a:r>
            <a:r>
              <a:rPr lang="ja-JP" altLang="en-US" sz="2400" dirty="0"/>
              <a:t>で診る太陽光パネル赤外線調査の平岡国彦さんを推薦いたします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r>
              <a:rPr lang="ja-JP" altLang="en-US" sz="2400" dirty="0"/>
              <a:t> </a:t>
            </a:r>
            <a:r>
              <a:rPr lang="ja-JP" altLang="en-US" sz="2400" dirty="0" smtClean="0"/>
              <a:t>小規模</a:t>
            </a:r>
            <a:r>
              <a:rPr lang="ja-JP" altLang="en-US" sz="2400" dirty="0"/>
              <a:t>発電所を経営している友人を紹介したところ、大変喜ばれました。 </a:t>
            </a:r>
            <a:endParaRPr lang="en-US" altLang="ja-JP" sz="2400" dirty="0" smtClean="0"/>
          </a:p>
          <a:p>
            <a:r>
              <a:rPr lang="ja-JP" altLang="en-US" sz="2400" dirty="0" smtClean="0"/>
              <a:t> やはり</a:t>
            </a:r>
            <a:r>
              <a:rPr lang="ja-JP" altLang="en-US" sz="2400" dirty="0"/>
              <a:t>、パネルのメンテナンスは悩みの種だったようで、小規模とはいえ</a:t>
            </a:r>
            <a:r>
              <a:rPr lang="ja-JP" altLang="en-US" sz="2400" dirty="0" smtClean="0"/>
              <a:t>、</a:t>
            </a:r>
            <a:endParaRPr lang="en-US" altLang="ja-JP" sz="2400" dirty="0"/>
          </a:p>
          <a:p>
            <a:r>
              <a:rPr lang="ja-JP" altLang="en-US" sz="2400" dirty="0" smtClean="0"/>
              <a:t> 点検</a:t>
            </a:r>
            <a:r>
              <a:rPr lang="ja-JP" altLang="en-US" sz="2400" dirty="0"/>
              <a:t>保全には費用も時間も</a:t>
            </a:r>
            <a:r>
              <a:rPr lang="ja-JP" altLang="en-US" sz="2400"/>
              <a:t>かかり</a:t>
            </a:r>
            <a:r>
              <a:rPr lang="ja-JP" altLang="en-US" sz="2400" smtClean="0"/>
              <a:t>、</a:t>
            </a:r>
            <a:r>
              <a:rPr lang="ja-JP" altLang="en-US" sz="2400" smtClean="0"/>
              <a:t>今後のことを悩んで</a:t>
            </a:r>
            <a:r>
              <a:rPr lang="ja-JP" altLang="en-US" sz="2400" smtClean="0"/>
              <a:t>いた</a:t>
            </a:r>
            <a:r>
              <a:rPr lang="ja-JP" altLang="en-US" sz="2400" dirty="0"/>
              <a:t>ようです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r>
              <a:rPr lang="ja-JP" altLang="en-US" sz="2400" dirty="0" smtClean="0"/>
              <a:t>・調査</a:t>
            </a:r>
            <a:r>
              <a:rPr lang="ja-JP" altLang="en-US" sz="2400" dirty="0"/>
              <a:t>報告書</a:t>
            </a:r>
            <a:r>
              <a:rPr lang="ja-JP" altLang="en-US" sz="2400" dirty="0" smtClean="0"/>
              <a:t>を省くこと</a:t>
            </a:r>
            <a:r>
              <a:rPr lang="ja-JP" altLang="en-US" sz="2400" dirty="0"/>
              <a:t>でコストを</a:t>
            </a:r>
            <a:r>
              <a:rPr lang="ja-JP" altLang="en-US" sz="2400" dirty="0" smtClean="0"/>
              <a:t>抑えられると</a:t>
            </a:r>
            <a:r>
              <a:rPr lang="ja-JP" altLang="en-US" sz="2400" dirty="0"/>
              <a:t>いう</a:t>
            </a:r>
            <a:r>
              <a:rPr lang="ja-JP" altLang="en-US" sz="2400" dirty="0" smtClean="0"/>
              <a:t>説明は</a:t>
            </a:r>
            <a:r>
              <a:rPr lang="ja-JP" altLang="en-US" sz="2400" dirty="0"/>
              <a:t>目から鱗だったよう</a:t>
            </a:r>
            <a:r>
              <a:rPr lang="ja-JP" altLang="en-US" sz="2400" dirty="0" smtClean="0"/>
              <a:t>で</a:t>
            </a:r>
            <a:endParaRPr lang="en-US" altLang="ja-JP" sz="2400" dirty="0" smtClean="0"/>
          </a:p>
          <a:p>
            <a:r>
              <a:rPr lang="ja-JP" altLang="en-US" sz="2400" dirty="0" smtClean="0"/>
              <a:t> 確かに</a:t>
            </a:r>
            <a:r>
              <a:rPr lang="ja-JP" altLang="en-US" sz="2400" dirty="0"/>
              <a:t>報告書</a:t>
            </a:r>
            <a:r>
              <a:rPr lang="ja-JP" altLang="en-US" sz="2400" dirty="0" smtClean="0"/>
              <a:t>はいらないし故障箇所</a:t>
            </a:r>
            <a:r>
              <a:rPr lang="ja-JP" altLang="en-US" sz="2400" dirty="0"/>
              <a:t>だけ</a:t>
            </a:r>
            <a:r>
              <a:rPr lang="ja-JP" altLang="en-US" sz="2400" dirty="0" smtClean="0"/>
              <a:t>わかれば良いとご納得でした。</a:t>
            </a:r>
            <a:endParaRPr lang="en-US" altLang="ja-JP" sz="2400" dirty="0" smtClean="0"/>
          </a:p>
          <a:p>
            <a:r>
              <a:rPr lang="ja-JP" altLang="en-US" sz="2400" dirty="0" smtClean="0"/>
              <a:t>費用</a:t>
            </a:r>
            <a:r>
              <a:rPr lang="ja-JP" altLang="en-US" sz="2400" dirty="0"/>
              <a:t>も時間もかなり抑えられ、かつ非常に</a:t>
            </a:r>
            <a:r>
              <a:rPr lang="ja-JP" altLang="en-US" sz="2400" dirty="0" smtClean="0"/>
              <a:t>わかりやすく、感謝</a:t>
            </a:r>
            <a:r>
              <a:rPr lang="ja-JP" altLang="en-US" sz="2400" dirty="0"/>
              <a:t>して</a:t>
            </a:r>
            <a:r>
              <a:rPr lang="ja-JP" altLang="en-US" sz="2400" dirty="0" smtClean="0"/>
              <a:t>いると</a:t>
            </a:r>
            <a:r>
              <a:rPr lang="ja-JP" altLang="en-US" sz="2400" dirty="0"/>
              <a:t>のことです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 smtClean="0"/>
              <a:t>「</a:t>
            </a:r>
            <a:r>
              <a:rPr lang="ja-JP" altLang="en-US" sz="2400" dirty="0"/>
              <a:t>良い方を紹介してくれてありがとう</a:t>
            </a:r>
            <a:r>
              <a:rPr lang="ja-JP" altLang="en-US" sz="2400" dirty="0" smtClean="0"/>
              <a:t>。点検</a:t>
            </a:r>
            <a:r>
              <a:rPr lang="ja-JP" altLang="en-US" sz="2400" dirty="0"/>
              <a:t>時期</a:t>
            </a:r>
            <a:r>
              <a:rPr lang="ja-JP" altLang="en-US" sz="2400" dirty="0" smtClean="0"/>
              <a:t>が来たら是非依頼したい</a:t>
            </a:r>
            <a:r>
              <a:rPr lang="ja-JP" altLang="en-US" sz="2400" dirty="0"/>
              <a:t>。」と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ja-JP" altLang="en-US" sz="2400" dirty="0" smtClean="0"/>
              <a:t>お褒め</a:t>
            </a:r>
            <a:r>
              <a:rPr lang="ja-JP" altLang="en-US" sz="2400" dirty="0"/>
              <a:t>の言葉をいただきました。 </a:t>
            </a:r>
            <a:endParaRPr lang="en-US" altLang="ja-JP" sz="2400" dirty="0" smtClean="0"/>
          </a:p>
          <a:p>
            <a:r>
              <a:rPr lang="ja-JP" altLang="en-US" sz="2400" dirty="0" smtClean="0"/>
              <a:t>自信</a:t>
            </a:r>
            <a:r>
              <a:rPr lang="ja-JP" altLang="en-US" sz="2400" dirty="0"/>
              <a:t>をもって</a:t>
            </a:r>
            <a:r>
              <a:rPr lang="ja-JP" altLang="en-US" sz="2400" dirty="0" smtClean="0"/>
              <a:t>、平岡邦彦さんをお勧め</a:t>
            </a:r>
            <a:r>
              <a:rPr lang="ja-JP" altLang="en-US" sz="2400" dirty="0"/>
              <a:t>致します。</a:t>
            </a:r>
            <a:endParaRPr kumimoji="1" lang="en-US" altLang="ja-JP" sz="22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FF9E7DE-BF3C-2708-4772-3FF1020F71CA}"/>
              </a:ext>
            </a:extLst>
          </p:cNvPr>
          <p:cNvSpPr txBox="1"/>
          <p:nvPr/>
        </p:nvSpPr>
        <p:spPr>
          <a:xfrm>
            <a:off x="6239318" y="5406444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/>
              <a:t>令和４年　</a:t>
            </a:r>
            <a:r>
              <a:rPr kumimoji="1" lang="ja-JP" altLang="en-US" dirty="0" smtClean="0"/>
              <a:t>１２月３日</a:t>
            </a:r>
            <a:endParaRPr kumimoji="1" lang="en-US" altLang="ja-JP" dirty="0"/>
          </a:p>
          <a:p>
            <a:pPr algn="r"/>
            <a:r>
              <a:rPr kumimoji="1" lang="ja-JP" altLang="en-US" dirty="0"/>
              <a:t>アウル・プロダクツ</a:t>
            </a:r>
            <a:r>
              <a:rPr kumimoji="1" lang="ja-JP" altLang="en-US" dirty="0" smtClean="0"/>
              <a:t>株式</a:t>
            </a:r>
            <a:r>
              <a:rPr kumimoji="1" lang="ja-JP" altLang="en-US" dirty="0"/>
              <a:t>会社　代表</a:t>
            </a:r>
            <a:r>
              <a:rPr kumimoji="1" lang="ja-JP" altLang="en-US" dirty="0" smtClean="0"/>
              <a:t>取締役：佐野大輔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72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167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ＭＳ Ｐ明朝</vt:lpstr>
      <vt:lpstr>Arial</vt:lpstr>
      <vt:lpstr>Garamond</vt:lpstr>
      <vt:lpstr>オーガニック</vt:lpstr>
      <vt:lpstr>株式会社 ZERO　 平岡 国彦 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　ワイエス　増本 重孝 様</dc:title>
  <dc:creator>石岡 大輔</dc:creator>
  <cp:lastModifiedBy>daisuke.sano</cp:lastModifiedBy>
  <cp:revision>6</cp:revision>
  <dcterms:created xsi:type="dcterms:W3CDTF">2022-11-29T23:03:10Z</dcterms:created>
  <dcterms:modified xsi:type="dcterms:W3CDTF">2022-12-04T02:26:09Z</dcterms:modified>
</cp:coreProperties>
</file>