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06" y="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84D0C10-BD75-8BEC-787B-1F06E60B0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682625"/>
            <a:ext cx="9601200" cy="1113518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立岡靴工房　立岡  海人 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9FEDA7-5639-D6FA-E7FC-571B4E516C83}"/>
              </a:ext>
            </a:extLst>
          </p:cNvPr>
          <p:cNvSpPr txBox="1"/>
          <p:nvPr/>
        </p:nvSpPr>
        <p:spPr>
          <a:xfrm>
            <a:off x="1032765" y="1659392"/>
            <a:ext cx="1036854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>
                <a:latin typeface="+mj-ea"/>
                <a:ea typeface="+mj-ea"/>
              </a:rPr>
              <a:t>お気に入りのものを身に着けていると、身が引き締まるだけでなく、パフォーマンスも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向上する気がしています。</a:t>
            </a:r>
            <a:r>
              <a:rPr kumimoji="1" lang="en-US" altLang="ja-JP" sz="2200" dirty="0">
                <a:latin typeface="+mj-ea"/>
                <a:ea typeface="+mj-ea"/>
              </a:rPr>
              <a:t>『</a:t>
            </a:r>
            <a:r>
              <a:rPr kumimoji="1" lang="ja-JP" altLang="en-US" sz="2200" dirty="0">
                <a:latin typeface="+mj-ea"/>
                <a:ea typeface="+mj-ea"/>
              </a:rPr>
              <a:t>コンパクトでおしゃれな小物</a:t>
            </a:r>
            <a:r>
              <a:rPr kumimoji="1" lang="en-US" altLang="ja-JP" sz="2200" dirty="0">
                <a:latin typeface="+mj-ea"/>
                <a:ea typeface="+mj-ea"/>
              </a:rPr>
              <a:t>』</a:t>
            </a:r>
            <a:r>
              <a:rPr kumimoji="1" lang="ja-JP" altLang="en-US" sz="2200" dirty="0">
                <a:latin typeface="+mj-ea"/>
                <a:ea typeface="+mj-ea"/>
              </a:rPr>
              <a:t>を探している、と伝えたところ、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この靴べらはいかがでしょうか、と</a:t>
            </a:r>
            <a:r>
              <a:rPr kumimoji="1" lang="en-US" altLang="ja-JP" sz="2200" dirty="0">
                <a:latin typeface="+mj-ea"/>
                <a:ea typeface="+mj-ea"/>
              </a:rPr>
              <a:t>『LCA</a:t>
            </a:r>
            <a:r>
              <a:rPr kumimoji="1" lang="ja-JP" altLang="en-US" sz="2200" dirty="0">
                <a:latin typeface="+mj-ea"/>
                <a:ea typeface="+mj-ea"/>
              </a:rPr>
              <a:t>（コルドヌリ・アングレーズ）メタルシューホーン</a:t>
            </a:r>
            <a:r>
              <a:rPr kumimoji="1" lang="en-US" altLang="ja-JP" sz="2200" dirty="0">
                <a:latin typeface="+mj-ea"/>
                <a:ea typeface="+mj-ea"/>
              </a:rPr>
              <a:t>』</a:t>
            </a:r>
          </a:p>
          <a:p>
            <a:r>
              <a:rPr kumimoji="1" lang="ja-JP" altLang="en-US" sz="2200" dirty="0">
                <a:latin typeface="+mj-ea"/>
                <a:ea typeface="+mj-ea"/>
              </a:rPr>
              <a:t>をご提案頂きました。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立岡靴工房のこだわりであり特徴でもある染色技術</a:t>
            </a:r>
            <a:r>
              <a:rPr kumimoji="1" lang="en-US" altLang="ja-JP" sz="2200" dirty="0">
                <a:latin typeface="+mj-ea"/>
                <a:ea typeface="+mj-ea"/>
              </a:rPr>
              <a:t>『</a:t>
            </a:r>
            <a:r>
              <a:rPr kumimoji="1" lang="ja-JP" altLang="en-US" sz="2200" dirty="0">
                <a:latin typeface="+mj-ea"/>
                <a:ea typeface="+mj-ea"/>
              </a:rPr>
              <a:t>パティーヌ</a:t>
            </a:r>
            <a:r>
              <a:rPr kumimoji="1" lang="en-US" altLang="ja-JP" sz="2200" dirty="0">
                <a:latin typeface="+mj-ea"/>
                <a:ea typeface="+mj-ea"/>
              </a:rPr>
              <a:t>』</a:t>
            </a:r>
            <a:r>
              <a:rPr kumimoji="1" lang="ja-JP" altLang="en-US" sz="2200" dirty="0">
                <a:latin typeface="+mj-ea"/>
                <a:ea typeface="+mj-ea"/>
              </a:rPr>
              <a:t>により、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もとはベージュであったところに染色していただき、まさに自分が求めて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いるカラーへと、見事に染め上げられていました。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訪問先で使っていると、お客様からも、「素敵な靴べらですね。」とお褒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め頂き、使っているだけでもビジビリティが上がるのを感じます。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立岡靴工房様のパティーヌ技術、ぜひ、皆様もご体感ください。</a:t>
            </a:r>
            <a:endParaRPr kumimoji="1" lang="en-US" altLang="ja-JP" sz="2200" dirty="0"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F9E7DE-BF3C-2708-4772-3FF1020F71CA}"/>
              </a:ext>
            </a:extLst>
          </p:cNvPr>
          <p:cNvSpPr txBox="1"/>
          <p:nvPr/>
        </p:nvSpPr>
        <p:spPr>
          <a:xfrm>
            <a:off x="8754431" y="5406444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/>
              <a:t>令和４年　１２月３日</a:t>
            </a:r>
            <a:endParaRPr kumimoji="1" lang="en-US" altLang="ja-JP" dirty="0"/>
          </a:p>
          <a:p>
            <a:pPr algn="r"/>
            <a:r>
              <a:rPr kumimoji="1" lang="ja-JP" altLang="en-US" dirty="0"/>
              <a:t>井坂合名会社　井坂文明</a:t>
            </a:r>
            <a:endParaRPr kumimoji="1" lang="en-US" altLang="ja-JP" dirty="0"/>
          </a:p>
        </p:txBody>
      </p:sp>
      <p:pic>
        <p:nvPicPr>
          <p:cNvPr id="1026" name="Picture 2" descr="説明がありません">
            <a:extLst>
              <a:ext uri="{FF2B5EF4-FFF2-40B4-BE49-F238E27FC236}">
                <a16:creationId xmlns:a16="http://schemas.microsoft.com/office/drawing/2014/main" id="{E1D57968-21FA-3315-5A1B-94DF99680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3" b="9562"/>
          <a:stretch/>
        </p:blipFill>
        <p:spPr bwMode="auto">
          <a:xfrm>
            <a:off x="9470571" y="3077042"/>
            <a:ext cx="2030947" cy="23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173</Words>
  <Application>Microsoft Office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Garamond</vt:lpstr>
      <vt:lpstr>オーガニック</vt:lpstr>
      <vt:lpstr>立岡靴工房　立岡  海人 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　ワイエス　増本 重孝 様</dc:title>
  <dc:creator>石岡 大輔</dc:creator>
  <cp:lastModifiedBy>井坂 文明</cp:lastModifiedBy>
  <cp:revision>3</cp:revision>
  <dcterms:created xsi:type="dcterms:W3CDTF">2022-11-29T23:03:10Z</dcterms:created>
  <dcterms:modified xsi:type="dcterms:W3CDTF">2022-12-05T13:19:11Z</dcterms:modified>
</cp:coreProperties>
</file>