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2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A9570-6EDD-449A-8D11-B18CF6C2A904}" type="datetimeFigureOut">
              <a:rPr kumimoji="1" lang="ja-JP" altLang="en-US" smtClean="0"/>
              <a:t>2022/12/17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976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A9570-6EDD-449A-8D11-B18CF6C2A904}" type="datetimeFigureOut">
              <a:rPr kumimoji="1" lang="ja-JP" altLang="en-US" smtClean="0"/>
              <a:t>2022/12/17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9445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A9570-6EDD-449A-8D11-B18CF6C2A904}" type="datetimeFigureOut">
              <a:rPr kumimoji="1" lang="ja-JP" altLang="en-US" smtClean="0"/>
              <a:t>2022/12/17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020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A9570-6EDD-449A-8D11-B18CF6C2A904}" type="datetimeFigureOut">
              <a:rPr kumimoji="1" lang="ja-JP" altLang="en-US" smtClean="0"/>
              <a:t>2022/12/17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751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A9570-6EDD-449A-8D11-B18CF6C2A904}" type="datetimeFigureOut">
              <a:rPr kumimoji="1" lang="ja-JP" altLang="en-US" smtClean="0"/>
              <a:t>2022/12/17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397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A9570-6EDD-449A-8D11-B18CF6C2A904}" type="datetimeFigureOut">
              <a:rPr kumimoji="1" lang="ja-JP" altLang="en-US" smtClean="0"/>
              <a:t>2022/12/17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0388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A9570-6EDD-449A-8D11-B18CF6C2A904}" type="datetimeFigureOut">
              <a:rPr kumimoji="1" lang="ja-JP" altLang="en-US" smtClean="0"/>
              <a:t>2022/12/17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4180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A9570-6EDD-449A-8D11-B18CF6C2A904}" type="datetimeFigureOut">
              <a:rPr kumimoji="1" lang="ja-JP" altLang="en-US" smtClean="0"/>
              <a:t>2022/12/17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706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A9570-6EDD-449A-8D11-B18CF6C2A904}" type="datetimeFigureOut">
              <a:rPr kumimoji="1" lang="ja-JP" altLang="en-US" smtClean="0"/>
              <a:t>2022/12/17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992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A9570-6EDD-449A-8D11-B18CF6C2A904}" type="datetimeFigureOut">
              <a:rPr kumimoji="1" lang="ja-JP" altLang="en-US" smtClean="0"/>
              <a:t>2022/12/17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25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A9570-6EDD-449A-8D11-B18CF6C2A904}" type="datetimeFigureOut">
              <a:rPr kumimoji="1" lang="ja-JP" altLang="en-US" smtClean="0"/>
              <a:t>2022/12/17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583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A9570-6EDD-449A-8D11-B18CF6C2A904}" type="datetimeFigureOut">
              <a:rPr kumimoji="1" lang="ja-JP" altLang="en-US" smtClean="0"/>
              <a:t>2022/12/17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48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F52F51-AC36-48F2-A67C-F6079C0653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130962"/>
            <a:ext cx="8766109" cy="552432"/>
          </a:xfrm>
        </p:spPr>
        <p:txBody>
          <a:bodyPr>
            <a:noAutofit/>
          </a:bodyPr>
          <a:lstStyle/>
          <a:p>
            <a:r>
              <a:rPr lang="ja-JP" altLang="en-US" sz="2800" b="0" i="0" dirty="0">
                <a:solidFill>
                  <a:srgbClr val="222222"/>
                </a:solidFill>
                <a:effectLst/>
                <a:latin typeface="Roboto Condensed" panose="020B0604020202020204" pitchFamily="2" charset="0"/>
              </a:rPr>
              <a:t>島田バス株式会社　後藤 岳久 </a:t>
            </a:r>
            <a:r>
              <a:rPr kumimoji="1"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D3B450D-758D-4290-8371-986AC02F4A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7622" y="1117740"/>
            <a:ext cx="7667747" cy="1753036"/>
          </a:xfrm>
        </p:spPr>
        <p:txBody>
          <a:bodyPr>
            <a:normAutofit/>
          </a:bodyPr>
          <a:lstStyle/>
          <a:p>
            <a:pPr algn="l">
              <a:lnSpc>
                <a:spcPct val="110000"/>
              </a:lnSpc>
            </a:pPr>
            <a:r>
              <a:rPr kumimoji="1" lang="ja-JP" altLang="en-US" sz="1500" dirty="0">
                <a:ea typeface="BIZ UDPゴシック" panose="020B0400000000000000" pitchFamily="50" charset="-128"/>
              </a:rPr>
              <a:t>多くの人が経験している出張。仕事の準備の傍ら欠かせないのが、飛行機やレンタカー、</a:t>
            </a:r>
            <a:br>
              <a:rPr kumimoji="1" lang="en-US" altLang="ja-JP" sz="1500" dirty="0">
                <a:ea typeface="BIZ UDPゴシック" panose="020B0400000000000000" pitchFamily="50" charset="-128"/>
              </a:rPr>
            </a:br>
            <a:r>
              <a:rPr kumimoji="1" lang="ja-JP" altLang="en-US" sz="1500" dirty="0">
                <a:ea typeface="BIZ UDPゴシック" panose="020B0400000000000000" pitchFamily="50" charset="-128"/>
              </a:rPr>
              <a:t>ホテルの手配等。それをまるっと代行して頂ける出張手配専門旅行会社の後藤</a:t>
            </a:r>
            <a:r>
              <a:rPr lang="ja-JP" altLang="en-US" sz="1500" b="0" i="0" dirty="0">
                <a:solidFill>
                  <a:srgbClr val="222222"/>
                </a:solidFill>
                <a:effectLst/>
                <a:latin typeface="Roboto Condensed" panose="020B0604020202020204" pitchFamily="2" charset="0"/>
              </a:rPr>
              <a:t>岳久さんを推薦いたします</a:t>
            </a:r>
            <a:r>
              <a:rPr kumimoji="1" lang="ja-JP" altLang="en-US" sz="1500" dirty="0">
                <a:ea typeface="BIZ UDPゴシック" panose="020B0400000000000000" pitchFamily="50" charset="-128"/>
              </a:rPr>
              <a:t>。</a:t>
            </a:r>
            <a:endParaRPr kumimoji="1" lang="en-US" altLang="ja-JP" sz="1500" dirty="0">
              <a:ea typeface="BIZ UDPゴシック" panose="020B0400000000000000" pitchFamily="50" charset="-128"/>
            </a:endParaRPr>
          </a:p>
          <a:p>
            <a:pPr algn="l">
              <a:lnSpc>
                <a:spcPct val="110000"/>
              </a:lnSpc>
            </a:pPr>
            <a:r>
              <a:rPr kumimoji="1" lang="ja-JP" altLang="en-US" sz="1500" dirty="0">
                <a:ea typeface="BIZ UDPゴシック" panose="020B0400000000000000" pitchFamily="50" charset="-128"/>
              </a:rPr>
              <a:t>後藤さんの出張手配は、「ホテルは寝るだけがいい」、「会場に近いところがいい」、など</a:t>
            </a:r>
            <a:br>
              <a:rPr kumimoji="1" lang="en-US" altLang="ja-JP" sz="1500" dirty="0">
                <a:ea typeface="BIZ UDPゴシック" panose="020B0400000000000000" pitchFamily="50" charset="-128"/>
              </a:rPr>
            </a:br>
            <a:r>
              <a:rPr kumimoji="1" lang="ja-JP" altLang="en-US" sz="1500" dirty="0">
                <a:ea typeface="BIZ UDPゴシック" panose="020B0400000000000000" pitchFamily="50" charset="-128"/>
              </a:rPr>
              <a:t>細かいリクエストにも対応して頂けます。さらに、自分で予約するよりも安く、効率的に</a:t>
            </a:r>
            <a:br>
              <a:rPr kumimoji="1" lang="en-US" altLang="ja-JP" sz="1500" dirty="0">
                <a:ea typeface="BIZ UDPゴシック" panose="020B0400000000000000" pitchFamily="50" charset="-128"/>
              </a:rPr>
            </a:br>
            <a:r>
              <a:rPr kumimoji="1" lang="ja-JP" altLang="en-US" sz="1500" dirty="0">
                <a:ea typeface="BIZ UDPゴシック" panose="020B0400000000000000" pitchFamily="50" charset="-128"/>
              </a:rPr>
              <a:t>新幹線や在来線、レンタカー等が手配できます。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CF69A28-09E2-456A-8BD7-BEB6E9317E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29" y="5969441"/>
            <a:ext cx="3289674" cy="622371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6EABB1-F943-4B3D-A6FB-CBE063B57ACC}"/>
              </a:ext>
            </a:extLst>
          </p:cNvPr>
          <p:cNvSpPr txBox="1"/>
          <p:nvPr/>
        </p:nvSpPr>
        <p:spPr>
          <a:xfrm>
            <a:off x="3760732" y="5740260"/>
            <a:ext cx="4674637" cy="768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２０２２年</a:t>
            </a:r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en-US" altLang="ja-JP" sz="16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17</a:t>
            </a:r>
            <a:r>
              <a:rPr kumimoji="1" lang="ja-JP" altLang="en-US" sz="16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ct val="150000"/>
              </a:lnSpc>
            </a:pP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ＳＤＧｕｓサポーターズ株式会社　梅澤　朗広</a:t>
            </a: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0711F850-A51A-4408-937E-98165C849747}"/>
              </a:ext>
            </a:extLst>
          </p:cNvPr>
          <p:cNvCxnSpPr>
            <a:cxnSpLocks/>
          </p:cNvCxnSpPr>
          <p:nvPr/>
        </p:nvCxnSpPr>
        <p:spPr>
          <a:xfrm>
            <a:off x="1081548" y="670005"/>
            <a:ext cx="7039897" cy="1580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図 6">
            <a:extLst>
              <a:ext uri="{FF2B5EF4-FFF2-40B4-BE49-F238E27FC236}">
                <a16:creationId xmlns:a16="http://schemas.microsoft.com/office/drawing/2014/main" id="{E4FD33DB-C470-CE88-E840-4403784729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949" y="4967952"/>
            <a:ext cx="1028760" cy="1051370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DE313603-32E2-5F7F-6804-7B28251674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190" y="2969908"/>
            <a:ext cx="2271143" cy="1864371"/>
          </a:xfrm>
          <a:prstGeom prst="rect">
            <a:avLst/>
          </a:prstGeom>
        </p:spPr>
      </p:pic>
      <p:sp>
        <p:nvSpPr>
          <p:cNvPr id="14" name="字幕 2">
            <a:extLst>
              <a:ext uri="{FF2B5EF4-FFF2-40B4-BE49-F238E27FC236}">
                <a16:creationId xmlns:a16="http://schemas.microsoft.com/office/drawing/2014/main" id="{52B0A5E4-0CF7-70AE-2D51-4CFBA1B959CC}"/>
              </a:ext>
            </a:extLst>
          </p:cNvPr>
          <p:cNvSpPr txBox="1">
            <a:spLocks/>
          </p:cNvSpPr>
          <p:nvPr/>
        </p:nvSpPr>
        <p:spPr>
          <a:xfrm>
            <a:off x="780293" y="3015289"/>
            <a:ext cx="5793226" cy="21838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600" dirty="0">
                <a:ea typeface="BIZ UDPゴシック" panose="020B0400000000000000" pitchFamily="50" charset="-128"/>
              </a:rPr>
              <a:t>実際に自分で手配するよりも安く、効率的に出張手配をしていただけました。自分に変わって出張手配をしていただける後藤さんは、</a:t>
            </a:r>
            <a:br>
              <a:rPr lang="en-US" altLang="ja-JP" sz="1600" dirty="0">
                <a:ea typeface="BIZ UDPゴシック" panose="020B0400000000000000" pitchFamily="50" charset="-128"/>
              </a:rPr>
            </a:br>
            <a:r>
              <a:rPr lang="ja-JP" altLang="en-US" sz="1600" dirty="0">
                <a:ea typeface="BIZ UDPゴシック" panose="020B0400000000000000" pitchFamily="50" charset="-128"/>
              </a:rPr>
              <a:t>まさに出張手配の魔術師です。</a:t>
            </a:r>
            <a:endParaRPr lang="en-US" altLang="ja-JP" sz="1600" dirty="0">
              <a:ea typeface="BIZ UDPゴシック" panose="020B0400000000000000" pitchFamily="50" charset="-128"/>
            </a:endParaRPr>
          </a:p>
          <a:p>
            <a:pPr algn="l">
              <a:lnSpc>
                <a:spcPct val="110000"/>
              </a:lnSpc>
            </a:pPr>
            <a:r>
              <a:rPr lang="ja-JP" altLang="en-US" sz="1600" dirty="0">
                <a:ea typeface="BIZ UDPゴシック" panose="020B0400000000000000" pitchFamily="50" charset="-128"/>
              </a:rPr>
              <a:t>出張は決まったけど、出張手配に割く時間が無い時や、経費をもっと抑えたい時など、仕事をする上で欠かせないのが出張手配です。</a:t>
            </a:r>
            <a:endParaRPr lang="en-US" altLang="ja-JP" sz="1600" dirty="0">
              <a:ea typeface="BIZ UDPゴシック" panose="020B0400000000000000" pitchFamily="50" charset="-128"/>
            </a:endParaRPr>
          </a:p>
          <a:p>
            <a:pPr algn="l">
              <a:lnSpc>
                <a:spcPct val="110000"/>
              </a:lnSpc>
            </a:pPr>
            <a:r>
              <a:rPr lang="ja-JP" altLang="en-US" sz="1600" dirty="0">
                <a:ea typeface="BIZ UDPゴシック" panose="020B0400000000000000" pitchFamily="50" charset="-128"/>
              </a:rPr>
              <a:t>以上を理由に出張手配の魔術師　後藤</a:t>
            </a:r>
            <a:r>
              <a:rPr lang="ja-JP" altLang="en-US" sz="1600" dirty="0">
                <a:solidFill>
                  <a:srgbClr val="222222"/>
                </a:solidFill>
                <a:latin typeface="Roboto Condensed" panose="020B0604020202020204" pitchFamily="2" charset="0"/>
              </a:rPr>
              <a:t>岳久さんを推薦いたします</a:t>
            </a:r>
            <a:r>
              <a:rPr lang="ja-JP" altLang="en-US" sz="1600" dirty="0">
                <a:ea typeface="BIZ UDPゴシック" panose="020B0400000000000000" pitchFamily="50" charset="-128"/>
              </a:rPr>
              <a:t>。</a:t>
            </a:r>
            <a:endParaRPr lang="en-US" altLang="ja-JP" sz="1600" dirty="0">
              <a:ea typeface="BIZ UDPゴシック" panose="020B0400000000000000" pitchFamily="50" charset="-128"/>
            </a:endParaRPr>
          </a:p>
          <a:p>
            <a:pPr algn="l">
              <a:lnSpc>
                <a:spcPct val="110000"/>
              </a:lnSpc>
            </a:pPr>
            <a:endParaRPr lang="ja-JP" altLang="en-US" sz="1600" dirty="0"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30258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梅さん">
      <a:majorFont>
        <a:latin typeface="BIZ UDPゴシック"/>
        <a:ea typeface="BIZ UDPゴシック"/>
        <a:cs typeface=""/>
      </a:majorFont>
      <a:minorFont>
        <a:latin typeface="BIZ UDPゴシック"/>
        <a:ea typeface="BIZ UDP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289</TotalTime>
  <Words>215</Words>
  <Application>Microsoft Office PowerPoint</Application>
  <PresentationFormat>画面に合わせる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Arial</vt:lpstr>
      <vt:lpstr>Roboto Condensed</vt:lpstr>
      <vt:lpstr>Office テーマ</vt:lpstr>
      <vt:lpstr>島田バス株式会社　後藤 岳久 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ＣＯ２削減！ＳＤＧｓゴミ袋 牧田　大樹様</dc:title>
  <dc:creator>梅澤 朗広</dc:creator>
  <cp:lastModifiedBy>梅澤 朗広</cp:lastModifiedBy>
  <cp:revision>24</cp:revision>
  <dcterms:created xsi:type="dcterms:W3CDTF">2022-03-08T02:07:28Z</dcterms:created>
  <dcterms:modified xsi:type="dcterms:W3CDTF">2022-12-16T22:31:27Z</dcterms:modified>
</cp:coreProperties>
</file>