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45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27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028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133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96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344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950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662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55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55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123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45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48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75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43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50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08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D146CF9-C1E2-4C4E-8A80-A54AE464F6C8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D240E2C-910B-47BD-A695-4A6D04579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866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  <p:sldLayoutId id="2147483882" r:id="rId14"/>
    <p:sldLayoutId id="2147483883" r:id="rId15"/>
    <p:sldLayoutId id="2147483884" r:id="rId16"/>
    <p:sldLayoutId id="21474838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kumimoji="1"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kumimoji="1"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1BC330-B7C1-15AA-CF0A-5C78597D4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098" y="468244"/>
            <a:ext cx="8123913" cy="522205"/>
          </a:xfrm>
        </p:spPr>
        <p:txBody>
          <a:bodyPr>
            <a:noAutofit/>
          </a:bodyPr>
          <a:lstStyle/>
          <a:p>
            <a:pPr algn="r"/>
            <a:r>
              <a:rPr lang="ja-JP" altLang="en-US" sz="3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株式会社ユニバースプロダクツ　　福士　利明　様</a:t>
            </a:r>
            <a:endParaRPr kumimoji="1" lang="ja-JP" altLang="en-US" sz="30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422ED4-3CC6-90C5-6121-6533DF7EE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716" y="1325928"/>
            <a:ext cx="9922320" cy="4206143"/>
          </a:xfrm>
        </p:spPr>
        <p:txBody>
          <a:bodyPr>
            <a:noAutofit/>
          </a:bodyPr>
          <a:lstStyle/>
          <a:p>
            <a:pPr algn="l"/>
            <a:r>
              <a:rPr lang="ja-JP" altLang="en-US" sz="22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23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知人から、自社製造商品を海外にも広めたいという話を聞き、福士さんに相談させていただいたところ、すぐにお時間を作っていただき、福士さんの会社の免税</a:t>
            </a:r>
            <a:r>
              <a:rPr lang="en-US" altLang="ja-JP" sz="23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EC</a:t>
            </a:r>
            <a:r>
              <a:rPr lang="ja-JP" altLang="en-US" sz="23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モールの内容をしっかりと教えてくださいました。その後も迅速に知人ともやりとりをしていただき、とても丁寧なご対応をして下さったようで、疑問点も解決し、自社商品を海外の方に認知してもらうのにとても良いサービスだと、是非利用したいと知人から喜ばれ、感謝されました。他にも福士さんにご紹介した方々からも、お礼の言葉をたくさんいただいております。　また、物販をしている私にも日頃から情報提供をしてくださったりして、とてもありがたい気持ちでいっぱいです。</a:t>
            </a:r>
            <a:endParaRPr lang="en-US" altLang="ja-JP" sz="23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r>
              <a:rPr lang="ja-JP" altLang="en-US" sz="23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個々のニーズを良く聞き、迅速な対応ができる福士さんを、私は推薦いたします。</a:t>
            </a:r>
            <a:endParaRPr lang="en-US" altLang="ja-JP" sz="23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23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25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kumimoji="1" lang="en-US" altLang="ja-JP" sz="25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kumimoji="1" lang="en-US" altLang="ja-JP" sz="25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8E13E29-905C-266E-DB44-D43BF011BDFC}"/>
              </a:ext>
            </a:extLst>
          </p:cNvPr>
          <p:cNvSpPr txBox="1">
            <a:spLocks/>
          </p:cNvSpPr>
          <p:nvPr/>
        </p:nvSpPr>
        <p:spPr>
          <a:xfrm>
            <a:off x="2542748" y="4825334"/>
            <a:ext cx="7432428" cy="141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9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２０２</a:t>
            </a:r>
            <a:r>
              <a:rPr lang="en-US" altLang="ja-JP" sz="29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2/12/28</a:t>
            </a:r>
          </a:p>
          <a:p>
            <a:r>
              <a:rPr lang="ja-JP" altLang="en-US" sz="29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株式会社</a:t>
            </a:r>
            <a:r>
              <a:rPr lang="en-US" altLang="ja-JP" sz="2900" b="1" dirty="0" err="1">
                <a:latin typeface="ＭＳ Ｐ明朝" panose="02020600040205080304" pitchFamily="18" charset="-128"/>
                <a:ea typeface="ＭＳ Ｐ明朝" panose="02020600040205080304" pitchFamily="18" charset="-128"/>
              </a:rPr>
              <a:t>PlusWAN</a:t>
            </a:r>
            <a:r>
              <a:rPr lang="ja-JP" altLang="en-US" sz="29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代表取締役 木下りさ</a:t>
            </a:r>
          </a:p>
        </p:txBody>
      </p:sp>
    </p:spTree>
    <p:extLst>
      <p:ext uri="{BB962C8B-B14F-4D97-AF65-F5344CB8AC3E}">
        <p14:creationId xmlns:p14="http://schemas.microsoft.com/office/powerpoint/2010/main" val="1157981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版">
  <a:themeElements>
    <a:clrScheme name="石版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石版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版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TM04033929[[fn=石版]]</Template>
  <TotalTime>216</TotalTime>
  <Words>187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Ｐ明朝</vt:lpstr>
      <vt:lpstr>Calisto MT</vt:lpstr>
      <vt:lpstr>Wingdings 2</vt:lpstr>
      <vt:lpstr>石版</vt:lpstr>
      <vt:lpstr>株式会社ユニバースプロダクツ　　福士　利明　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合同会社　山口聡一様</dc:title>
  <dc:creator>平岡 国彦</dc:creator>
  <cp:lastModifiedBy>近藤 誠利</cp:lastModifiedBy>
  <cp:revision>7</cp:revision>
  <dcterms:created xsi:type="dcterms:W3CDTF">2022-09-18T13:36:01Z</dcterms:created>
  <dcterms:modified xsi:type="dcterms:W3CDTF">2022-12-28T07:59:49Z</dcterms:modified>
</cp:coreProperties>
</file>