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0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7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1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9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7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7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1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3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8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3C3BD54-29B9-3D42-B178-776ED395AA85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8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19AD44-419D-41F8-962D-922601328761}"/>
              </a:ext>
            </a:extLst>
          </p:cNvPr>
          <p:cNvSpPr txBox="1"/>
          <p:nvPr/>
        </p:nvSpPr>
        <p:spPr>
          <a:xfrm>
            <a:off x="263565" y="294468"/>
            <a:ext cx="1167240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推薦の言葉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Financial Intelligence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海沼　功　様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補助金・助成金のマッチングサービス　海沼</a:t>
            </a:r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功さんを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推薦いたします。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会社を立ち上げて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年、新規事業を立ち上げるにも資金調達がうまくいかず、やりたいことはあるのに実行に移せない状況が続いておりました。</a:t>
            </a: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沼さんにアドバイスを受け、私の地元秋田県秋田市以外にもたくさんの補助金・助成金があることを知りました。自分に合った情報をリストにして提供してくださるので、とても分かりやすく、チャレンジもしやすくなりました。</a:t>
            </a: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適切なアドバイスも頂けるので、会社の弱い部分が補われる感じがとても助かっております。</a:t>
            </a: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ここに、海沼さんを推薦させていただきます。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　</a:t>
            </a: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DragonFly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チャプター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株式会社コンダクター　代表取締役　斎藤　和貴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560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版活字">
  <a:themeElements>
    <a:clrScheme name="木版活字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版活字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版活字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TM03090434[[fn=木版活字]]</Template>
  <TotalTime>52</TotalTime>
  <Words>147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Rockwell</vt:lpstr>
      <vt:lpstr>Rockwell Condensed</vt:lpstr>
      <vt:lpstr>Wingdings</vt:lpstr>
      <vt:lpstr>木版活字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斎藤和貴</dc:creator>
  <cp:lastModifiedBy>斎藤 和貴</cp:lastModifiedBy>
  <cp:revision>9</cp:revision>
  <dcterms:created xsi:type="dcterms:W3CDTF">2022-03-12T01:20:10Z</dcterms:created>
  <dcterms:modified xsi:type="dcterms:W3CDTF">2022-12-28T08:04:52Z</dcterms:modified>
</cp:coreProperties>
</file>